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74" r:id="rId2"/>
    <p:sldId id="256" r:id="rId3"/>
    <p:sldId id="263" r:id="rId4"/>
    <p:sldId id="309" r:id="rId5"/>
    <p:sldId id="264" r:id="rId6"/>
    <p:sldId id="311" r:id="rId7"/>
    <p:sldId id="312" r:id="rId8"/>
    <p:sldId id="313" r:id="rId9"/>
    <p:sldId id="314" r:id="rId10"/>
    <p:sldId id="315" r:id="rId11"/>
    <p:sldId id="344" r:id="rId12"/>
    <p:sldId id="316" r:id="rId13"/>
    <p:sldId id="343" r:id="rId14"/>
    <p:sldId id="318" r:id="rId15"/>
    <p:sldId id="319" r:id="rId16"/>
    <p:sldId id="342" r:id="rId17"/>
    <p:sldId id="330" r:id="rId18"/>
    <p:sldId id="341" r:id="rId19"/>
    <p:sldId id="308" r:id="rId20"/>
    <p:sldId id="327" r:id="rId21"/>
    <p:sldId id="328" r:id="rId22"/>
    <p:sldId id="285" r:id="rId23"/>
    <p:sldId id="339" r:id="rId24"/>
    <p:sldId id="340" r:id="rId25"/>
    <p:sldId id="335" r:id="rId26"/>
    <p:sldId id="336" r:id="rId27"/>
    <p:sldId id="337" r:id="rId28"/>
    <p:sldId id="338" r:id="rId29"/>
    <p:sldId id="297" r:id="rId30"/>
    <p:sldId id="301" r:id="rId31"/>
    <p:sldId id="292" r:id="rId32"/>
    <p:sldId id="305" r:id="rId33"/>
    <p:sldId id="310" r:id="rId34"/>
    <p:sldId id="320" r:id="rId35"/>
    <p:sldId id="321" r:id="rId36"/>
    <p:sldId id="322" r:id="rId37"/>
    <p:sldId id="323" r:id="rId38"/>
  </p:sldIdLst>
  <p:sldSz cx="9144000" cy="6858000" type="screen4x3"/>
  <p:notesSz cx="6781800" cy="99187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00"/>
    <a:srgbClr val="3333FF"/>
    <a:srgbClr val="0033CC"/>
    <a:srgbClr val="0066FF"/>
    <a:srgbClr val="FF00FF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6" autoAdjust="0"/>
    <p:restoredTop sz="93390" autoAdjust="0"/>
  </p:normalViewPr>
  <p:slideViewPr>
    <p:cSldViewPr>
      <p:cViewPr varScale="1">
        <p:scale>
          <a:sx n="72" d="100"/>
          <a:sy n="72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iver\Desktop\labr_hector_gea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iver\Desktop\labr_hector_gea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17000974878140324"/>
          <c:y val="5.4381776938516757E-2"/>
          <c:w val="0.75712589772432615"/>
          <c:h val="0.84763672640467769"/>
        </c:manualLayout>
      </c:layout>
      <c:scatterChart>
        <c:scatterStyle val="lineMarker"/>
        <c:ser>
          <c:idx val="1"/>
          <c:order val="0"/>
          <c:tx>
            <c:strRef>
              <c:f>labr_conRES!$L$1</c:f>
              <c:strCache>
                <c:ptCount val="1"/>
                <c:pt idx="0">
                  <c:v>HECTOR-BAF @ v/c = 0.7 distance =  30cm under 88degree E_gamma=10MeV TRIG 10000000</c:v>
                </c:pt>
              </c:strCache>
            </c:strRef>
          </c:tx>
          <c:marker>
            <c:symbol val="none"/>
          </c:marker>
          <c:xVal>
            <c:numRef>
              <c:f>labr_conRES!$K$2:$K$2002</c:f>
              <c:numCache>
                <c:formatCode>0.00E+00</c:formatCode>
                <c:ptCount val="2001"/>
                <c:pt idx="0">
                  <c:v>0</c:v>
                </c:pt>
                <c:pt idx="1">
                  <c:v>1.000000000000004E-2</c:v>
                </c:pt>
                <c:pt idx="2">
                  <c:v>2.0000000000000052E-2</c:v>
                </c:pt>
                <c:pt idx="3">
                  <c:v>3.0000000000000106E-2</c:v>
                </c:pt>
                <c:pt idx="4">
                  <c:v>4.0000000000000112E-2</c:v>
                </c:pt>
                <c:pt idx="5">
                  <c:v>5.0000000000000114E-2</c:v>
                </c:pt>
                <c:pt idx="6">
                  <c:v>6.0000000000000192E-2</c:v>
                </c:pt>
                <c:pt idx="7">
                  <c:v>7.0000000000000034E-2</c:v>
                </c:pt>
                <c:pt idx="8">
                  <c:v>8.0000000000000224E-2</c:v>
                </c:pt>
                <c:pt idx="9">
                  <c:v>9.0000000000000066E-2</c:v>
                </c:pt>
                <c:pt idx="10">
                  <c:v>0.1</c:v>
                </c:pt>
                <c:pt idx="11">
                  <c:v>0.11000000000000019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0.15000000000000024</c:v>
                </c:pt>
                <c:pt idx="16">
                  <c:v>0.16000000000000048</c:v>
                </c:pt>
                <c:pt idx="17">
                  <c:v>0.17</c:v>
                </c:pt>
                <c:pt idx="18">
                  <c:v>0.18000000000000024</c:v>
                </c:pt>
                <c:pt idx="19">
                  <c:v>0.19000000000000047</c:v>
                </c:pt>
                <c:pt idx="20">
                  <c:v>0.2</c:v>
                </c:pt>
                <c:pt idx="21">
                  <c:v>0.21000000000000021</c:v>
                </c:pt>
                <c:pt idx="22">
                  <c:v>0.22000000000000047</c:v>
                </c:pt>
                <c:pt idx="23">
                  <c:v>0.23</c:v>
                </c:pt>
                <c:pt idx="24">
                  <c:v>0.24000000000000021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0.31000000000000105</c:v>
                </c:pt>
                <c:pt idx="32">
                  <c:v>0.32000000000000117</c:v>
                </c:pt>
                <c:pt idx="33">
                  <c:v>0.3300000000000014</c:v>
                </c:pt>
                <c:pt idx="34">
                  <c:v>0.34000000000000113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0.38000000000000117</c:v>
                </c:pt>
                <c:pt idx="39">
                  <c:v>0.39000000000000118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0.44000000000000089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0.58000000000000063</c:v>
                </c:pt>
                <c:pt idx="59">
                  <c:v>0.59000000000000064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0.6200000000000021</c:v>
                </c:pt>
                <c:pt idx="63">
                  <c:v>0.63000000000000234</c:v>
                </c:pt>
                <c:pt idx="64">
                  <c:v>0.64000000000000234</c:v>
                </c:pt>
                <c:pt idx="65">
                  <c:v>0.65000000000000246</c:v>
                </c:pt>
                <c:pt idx="66">
                  <c:v>0.66000000000000281</c:v>
                </c:pt>
                <c:pt idx="67">
                  <c:v>0.67000000000000282</c:v>
                </c:pt>
                <c:pt idx="68">
                  <c:v>0.68000000000000271</c:v>
                </c:pt>
                <c:pt idx="69">
                  <c:v>0.69000000000000294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0.7400000000000021</c:v>
                </c:pt>
                <c:pt idx="75">
                  <c:v>0.75000000000000222</c:v>
                </c:pt>
                <c:pt idx="76">
                  <c:v>0.76000000000000234</c:v>
                </c:pt>
                <c:pt idx="77">
                  <c:v>0.77000000000000035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0.8700000000000021</c:v>
                </c:pt>
                <c:pt idx="88">
                  <c:v>0.880000000000002</c:v>
                </c:pt>
                <c:pt idx="89">
                  <c:v>0.89000000000000201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0.97000000000000031</c:v>
                </c:pt>
                <c:pt idx="98">
                  <c:v>0.98</c:v>
                </c:pt>
                <c:pt idx="99">
                  <c:v>0.99</c:v>
                </c:pt>
                <c:pt idx="100" formatCode="General">
                  <c:v>1</c:v>
                </c:pt>
                <c:pt idx="101" formatCode="General">
                  <c:v>1.01</c:v>
                </c:pt>
                <c:pt idx="102" formatCode="General">
                  <c:v>1.02</c:v>
                </c:pt>
                <c:pt idx="103" formatCode="General">
                  <c:v>1.03</c:v>
                </c:pt>
                <c:pt idx="104" formatCode="General">
                  <c:v>1.04</c:v>
                </c:pt>
                <c:pt idx="105" formatCode="General">
                  <c:v>1.05</c:v>
                </c:pt>
                <c:pt idx="106" formatCode="General">
                  <c:v>1.06</c:v>
                </c:pt>
                <c:pt idx="107" formatCode="General">
                  <c:v>1.07</c:v>
                </c:pt>
                <c:pt idx="108" formatCode="General">
                  <c:v>1.08</c:v>
                </c:pt>
                <c:pt idx="109" formatCode="General">
                  <c:v>1.0900000000000001</c:v>
                </c:pt>
                <c:pt idx="110" formatCode="General">
                  <c:v>1.1000000000000001</c:v>
                </c:pt>
                <c:pt idx="111" formatCode="General">
                  <c:v>1.1100000000000001</c:v>
                </c:pt>
                <c:pt idx="112" formatCode="General">
                  <c:v>1.1200000000000001</c:v>
                </c:pt>
                <c:pt idx="113" formatCode="General">
                  <c:v>1.1299999999999952</c:v>
                </c:pt>
                <c:pt idx="114" formatCode="General">
                  <c:v>1.1399999999999952</c:v>
                </c:pt>
                <c:pt idx="115" formatCode="General">
                  <c:v>1.1499999999999952</c:v>
                </c:pt>
                <c:pt idx="116" formatCode="General">
                  <c:v>1.1599999999999953</c:v>
                </c:pt>
                <c:pt idx="117" formatCode="General">
                  <c:v>1.1700000000000021</c:v>
                </c:pt>
                <c:pt idx="118" formatCode="General">
                  <c:v>1.1800000000000042</c:v>
                </c:pt>
                <c:pt idx="119" formatCode="General">
                  <c:v>1.1900000000000042</c:v>
                </c:pt>
                <c:pt idx="120" formatCode="General">
                  <c:v>1.2</c:v>
                </c:pt>
                <c:pt idx="121" formatCode="General">
                  <c:v>1.21</c:v>
                </c:pt>
                <c:pt idx="122" formatCode="General">
                  <c:v>1.22</c:v>
                </c:pt>
                <c:pt idx="123" formatCode="General">
                  <c:v>1.23</c:v>
                </c:pt>
                <c:pt idx="124" formatCode="General">
                  <c:v>1.24</c:v>
                </c:pt>
                <c:pt idx="125" formatCode="General">
                  <c:v>1.25</c:v>
                </c:pt>
                <c:pt idx="126" formatCode="General">
                  <c:v>1.26</c:v>
                </c:pt>
                <c:pt idx="127" formatCode="General">
                  <c:v>1.27</c:v>
                </c:pt>
                <c:pt idx="128" formatCode="General">
                  <c:v>1.28</c:v>
                </c:pt>
                <c:pt idx="129" formatCode="General">
                  <c:v>1.29</c:v>
                </c:pt>
                <c:pt idx="130" formatCode="General">
                  <c:v>1.3</c:v>
                </c:pt>
                <c:pt idx="131" formatCode="General">
                  <c:v>1.31</c:v>
                </c:pt>
                <c:pt idx="132" formatCode="General">
                  <c:v>1.32</c:v>
                </c:pt>
                <c:pt idx="133" formatCode="General">
                  <c:v>1.33</c:v>
                </c:pt>
                <c:pt idx="134" formatCode="General">
                  <c:v>1.34</c:v>
                </c:pt>
                <c:pt idx="135" formatCode="General">
                  <c:v>1.35</c:v>
                </c:pt>
                <c:pt idx="136" formatCode="General">
                  <c:v>1.36</c:v>
                </c:pt>
                <c:pt idx="137" formatCode="General">
                  <c:v>1.37</c:v>
                </c:pt>
                <c:pt idx="138" formatCode="General">
                  <c:v>1.3800000000000001</c:v>
                </c:pt>
                <c:pt idx="139" formatCode="General">
                  <c:v>1.3900000000000001</c:v>
                </c:pt>
                <c:pt idx="140" formatCode="General">
                  <c:v>1.4</c:v>
                </c:pt>
                <c:pt idx="141" formatCode="General">
                  <c:v>1.41</c:v>
                </c:pt>
                <c:pt idx="142" formatCode="General">
                  <c:v>1.42</c:v>
                </c:pt>
                <c:pt idx="143" formatCode="General">
                  <c:v>1.43</c:v>
                </c:pt>
                <c:pt idx="144" formatCode="General">
                  <c:v>1.44</c:v>
                </c:pt>
                <c:pt idx="145" formatCode="General">
                  <c:v>1.45</c:v>
                </c:pt>
                <c:pt idx="146" formatCode="General">
                  <c:v>1.46</c:v>
                </c:pt>
                <c:pt idx="147" formatCode="General">
                  <c:v>1.47</c:v>
                </c:pt>
                <c:pt idx="148" formatCode="General">
                  <c:v>1.48</c:v>
                </c:pt>
                <c:pt idx="149" formatCode="General">
                  <c:v>1.49</c:v>
                </c:pt>
                <c:pt idx="150" formatCode="General">
                  <c:v>1.5</c:v>
                </c:pt>
                <c:pt idx="151" formatCode="General">
                  <c:v>1.51</c:v>
                </c:pt>
                <c:pt idx="152" formatCode="General">
                  <c:v>1.52</c:v>
                </c:pt>
                <c:pt idx="153" formatCode="General">
                  <c:v>1.53</c:v>
                </c:pt>
                <c:pt idx="154" formatCode="General">
                  <c:v>1.54</c:v>
                </c:pt>
                <c:pt idx="155" formatCode="General">
                  <c:v>1.55</c:v>
                </c:pt>
                <c:pt idx="156" formatCode="General">
                  <c:v>1.56</c:v>
                </c:pt>
                <c:pt idx="157" formatCode="General">
                  <c:v>1.57</c:v>
                </c:pt>
                <c:pt idx="158" formatCode="General">
                  <c:v>1.58</c:v>
                </c:pt>
                <c:pt idx="159" formatCode="General">
                  <c:v>1.59</c:v>
                </c:pt>
                <c:pt idx="160" formatCode="General">
                  <c:v>1.6</c:v>
                </c:pt>
                <c:pt idx="161" formatCode="General">
                  <c:v>1.61</c:v>
                </c:pt>
                <c:pt idx="162" formatCode="General">
                  <c:v>1.62</c:v>
                </c:pt>
                <c:pt idx="163" formatCode="General">
                  <c:v>1.6300000000000001</c:v>
                </c:pt>
                <c:pt idx="164" formatCode="General">
                  <c:v>1.6400000000000001</c:v>
                </c:pt>
                <c:pt idx="165" formatCode="General">
                  <c:v>1.6500000000000001</c:v>
                </c:pt>
                <c:pt idx="166" formatCode="General">
                  <c:v>1.6600000000000001</c:v>
                </c:pt>
                <c:pt idx="167" formatCode="General">
                  <c:v>1.6700000000000021</c:v>
                </c:pt>
                <c:pt idx="168" formatCode="General">
                  <c:v>1.6800000000000042</c:v>
                </c:pt>
                <c:pt idx="169" formatCode="General">
                  <c:v>1.6900000000000042</c:v>
                </c:pt>
                <c:pt idx="170" formatCode="General">
                  <c:v>1.7000000000000035</c:v>
                </c:pt>
                <c:pt idx="171" formatCode="General">
                  <c:v>1.7100000000000035</c:v>
                </c:pt>
                <c:pt idx="172" formatCode="General">
                  <c:v>1.7200000000000035</c:v>
                </c:pt>
                <c:pt idx="173" formatCode="General">
                  <c:v>1.7300000000000038</c:v>
                </c:pt>
                <c:pt idx="174" formatCode="General">
                  <c:v>1.7400000000000038</c:v>
                </c:pt>
                <c:pt idx="175" formatCode="General">
                  <c:v>1.750000000000004</c:v>
                </c:pt>
                <c:pt idx="176" formatCode="General">
                  <c:v>1.760000000000004</c:v>
                </c:pt>
                <c:pt idx="177" formatCode="General">
                  <c:v>1.7700000000000042</c:v>
                </c:pt>
                <c:pt idx="178" formatCode="General">
                  <c:v>1.7800000000000045</c:v>
                </c:pt>
                <c:pt idx="179" formatCode="General">
                  <c:v>1.7900000000000045</c:v>
                </c:pt>
                <c:pt idx="180" formatCode="General">
                  <c:v>1.8</c:v>
                </c:pt>
                <c:pt idx="181" formatCode="General">
                  <c:v>1.81</c:v>
                </c:pt>
                <c:pt idx="182" formatCode="General">
                  <c:v>1.82</c:v>
                </c:pt>
                <c:pt idx="183" formatCode="General">
                  <c:v>1.83</c:v>
                </c:pt>
                <c:pt idx="184" formatCode="General">
                  <c:v>1.84</c:v>
                </c:pt>
                <c:pt idx="185" formatCode="General">
                  <c:v>1.85</c:v>
                </c:pt>
                <c:pt idx="186" formatCode="General">
                  <c:v>1.86</c:v>
                </c:pt>
                <c:pt idx="187" formatCode="General">
                  <c:v>1.87</c:v>
                </c:pt>
                <c:pt idx="188" formatCode="General">
                  <c:v>1.8800000000000001</c:v>
                </c:pt>
                <c:pt idx="189" formatCode="General">
                  <c:v>1.8900000000000001</c:v>
                </c:pt>
                <c:pt idx="190" formatCode="General">
                  <c:v>1.9</c:v>
                </c:pt>
                <c:pt idx="191" formatCode="General">
                  <c:v>1.91</c:v>
                </c:pt>
                <c:pt idx="192" formatCode="General">
                  <c:v>1.9200000000000006</c:v>
                </c:pt>
                <c:pt idx="193" formatCode="General">
                  <c:v>1.9300000000000006</c:v>
                </c:pt>
                <c:pt idx="194" formatCode="General">
                  <c:v>1.9400000000000006</c:v>
                </c:pt>
                <c:pt idx="195" formatCode="General">
                  <c:v>1.9500000000000006</c:v>
                </c:pt>
                <c:pt idx="196" formatCode="General">
                  <c:v>1.9600000000000006</c:v>
                </c:pt>
                <c:pt idx="197" formatCode="General">
                  <c:v>1.9700000000000006</c:v>
                </c:pt>
                <c:pt idx="198" formatCode="General">
                  <c:v>1.9800000000000006</c:v>
                </c:pt>
                <c:pt idx="199" formatCode="General">
                  <c:v>1.9900000000000007</c:v>
                </c:pt>
                <c:pt idx="200" formatCode="General">
                  <c:v>2</c:v>
                </c:pt>
                <c:pt idx="201" formatCode="General">
                  <c:v>2.0099999999999998</c:v>
                </c:pt>
                <c:pt idx="202" formatCode="General">
                  <c:v>2.02</c:v>
                </c:pt>
                <c:pt idx="203" formatCode="General">
                  <c:v>2.0299999999999998</c:v>
                </c:pt>
                <c:pt idx="204" formatCode="General">
                  <c:v>2.04</c:v>
                </c:pt>
                <c:pt idx="205" formatCode="General">
                  <c:v>2.0499999999999998</c:v>
                </c:pt>
                <c:pt idx="206" formatCode="General">
                  <c:v>2.06</c:v>
                </c:pt>
                <c:pt idx="207" formatCode="General">
                  <c:v>2.0699999999999998</c:v>
                </c:pt>
                <c:pt idx="208" formatCode="General">
                  <c:v>2.08</c:v>
                </c:pt>
                <c:pt idx="209" formatCode="General">
                  <c:v>2.09</c:v>
                </c:pt>
                <c:pt idx="210" formatCode="General">
                  <c:v>2.1</c:v>
                </c:pt>
                <c:pt idx="211" formatCode="General">
                  <c:v>2.11</c:v>
                </c:pt>
                <c:pt idx="212" formatCode="General">
                  <c:v>2.12</c:v>
                </c:pt>
                <c:pt idx="213" formatCode="General">
                  <c:v>2.13</c:v>
                </c:pt>
                <c:pt idx="214" formatCode="General">
                  <c:v>2.14</c:v>
                </c:pt>
                <c:pt idx="215" formatCode="General">
                  <c:v>2.15</c:v>
                </c:pt>
                <c:pt idx="216" formatCode="General">
                  <c:v>2.16</c:v>
                </c:pt>
                <c:pt idx="217" formatCode="General">
                  <c:v>2.17</c:v>
                </c:pt>
                <c:pt idx="218" formatCode="General">
                  <c:v>2.1800000000000002</c:v>
                </c:pt>
                <c:pt idx="219" formatCode="General">
                  <c:v>2.19</c:v>
                </c:pt>
                <c:pt idx="220" formatCode="General">
                  <c:v>2.2000000000000002</c:v>
                </c:pt>
                <c:pt idx="221" formatCode="General">
                  <c:v>2.21</c:v>
                </c:pt>
                <c:pt idx="222" formatCode="General">
                  <c:v>2.2200000000000002</c:v>
                </c:pt>
                <c:pt idx="223" formatCode="General">
                  <c:v>2.23</c:v>
                </c:pt>
                <c:pt idx="224" formatCode="General">
                  <c:v>2.2400000000000002</c:v>
                </c:pt>
                <c:pt idx="225" formatCode="General">
                  <c:v>2.25</c:v>
                </c:pt>
                <c:pt idx="226" formatCode="General">
                  <c:v>2.2599999999999998</c:v>
                </c:pt>
                <c:pt idx="227" formatCode="General">
                  <c:v>2.27</c:v>
                </c:pt>
                <c:pt idx="228" formatCode="General">
                  <c:v>2.2799999999999998</c:v>
                </c:pt>
                <c:pt idx="229" formatCode="General">
                  <c:v>2.29</c:v>
                </c:pt>
                <c:pt idx="230" formatCode="General">
                  <c:v>2.2999999999999998</c:v>
                </c:pt>
                <c:pt idx="231" formatCode="General">
                  <c:v>2.3099999999999987</c:v>
                </c:pt>
                <c:pt idx="232" formatCode="General">
                  <c:v>2.3199999999999967</c:v>
                </c:pt>
                <c:pt idx="233" formatCode="General">
                  <c:v>2.3299999999999987</c:v>
                </c:pt>
                <c:pt idx="234" formatCode="General">
                  <c:v>2.34</c:v>
                </c:pt>
                <c:pt idx="235" formatCode="General">
                  <c:v>2.3499999999999988</c:v>
                </c:pt>
                <c:pt idx="236" formatCode="General">
                  <c:v>2.36</c:v>
                </c:pt>
                <c:pt idx="237" formatCode="General">
                  <c:v>2.3699999999999997</c:v>
                </c:pt>
                <c:pt idx="238" formatCode="General">
                  <c:v>2.38</c:v>
                </c:pt>
                <c:pt idx="239" formatCode="General">
                  <c:v>2.3899999999999997</c:v>
                </c:pt>
                <c:pt idx="240" formatCode="General">
                  <c:v>2.4</c:v>
                </c:pt>
                <c:pt idx="241" formatCode="General">
                  <c:v>2.4099999999999997</c:v>
                </c:pt>
                <c:pt idx="242" formatCode="General">
                  <c:v>2.42</c:v>
                </c:pt>
                <c:pt idx="243" formatCode="General">
                  <c:v>2.4299999999999997</c:v>
                </c:pt>
                <c:pt idx="244" formatCode="General">
                  <c:v>2.44</c:v>
                </c:pt>
                <c:pt idx="245" formatCode="General">
                  <c:v>2.4499999999999997</c:v>
                </c:pt>
                <c:pt idx="246" formatCode="General">
                  <c:v>2.46</c:v>
                </c:pt>
                <c:pt idx="247" formatCode="General">
                  <c:v>2.4699999999999998</c:v>
                </c:pt>
                <c:pt idx="248" formatCode="General">
                  <c:v>2.48</c:v>
                </c:pt>
                <c:pt idx="249" formatCode="General">
                  <c:v>2.4899999999999998</c:v>
                </c:pt>
                <c:pt idx="250" formatCode="General">
                  <c:v>2.5</c:v>
                </c:pt>
                <c:pt idx="251" formatCode="General">
                  <c:v>2.5099999999999998</c:v>
                </c:pt>
                <c:pt idx="252" formatCode="General">
                  <c:v>2.52</c:v>
                </c:pt>
                <c:pt idx="253" formatCode="General">
                  <c:v>2.5299999999999998</c:v>
                </c:pt>
                <c:pt idx="254" formatCode="General">
                  <c:v>2.54</c:v>
                </c:pt>
                <c:pt idx="255" formatCode="General">
                  <c:v>2.5499999999999998</c:v>
                </c:pt>
                <c:pt idx="256" formatCode="General">
                  <c:v>2.56</c:v>
                </c:pt>
                <c:pt idx="257" formatCode="General">
                  <c:v>2.57</c:v>
                </c:pt>
                <c:pt idx="258" formatCode="General">
                  <c:v>2.58</c:v>
                </c:pt>
                <c:pt idx="259" formatCode="General">
                  <c:v>2.59</c:v>
                </c:pt>
                <c:pt idx="260" formatCode="General">
                  <c:v>2.6</c:v>
                </c:pt>
                <c:pt idx="261" formatCode="General">
                  <c:v>2.61</c:v>
                </c:pt>
                <c:pt idx="262" formatCode="General">
                  <c:v>2.62</c:v>
                </c:pt>
                <c:pt idx="263" formatCode="General">
                  <c:v>2.63</c:v>
                </c:pt>
                <c:pt idx="264" formatCode="General">
                  <c:v>2.64</c:v>
                </c:pt>
                <c:pt idx="265" formatCode="General">
                  <c:v>2.65</c:v>
                </c:pt>
                <c:pt idx="266" formatCode="General">
                  <c:v>2.66</c:v>
                </c:pt>
                <c:pt idx="267" formatCode="General">
                  <c:v>2.67</c:v>
                </c:pt>
                <c:pt idx="268" formatCode="General">
                  <c:v>2.68</c:v>
                </c:pt>
                <c:pt idx="269" formatCode="General">
                  <c:v>2.69</c:v>
                </c:pt>
                <c:pt idx="270" formatCode="General">
                  <c:v>2.7</c:v>
                </c:pt>
                <c:pt idx="271" formatCode="General">
                  <c:v>2.71</c:v>
                </c:pt>
                <c:pt idx="272" formatCode="General">
                  <c:v>2.72</c:v>
                </c:pt>
                <c:pt idx="273" formatCode="General">
                  <c:v>2.73</c:v>
                </c:pt>
                <c:pt idx="274" formatCode="General">
                  <c:v>2.74</c:v>
                </c:pt>
                <c:pt idx="275" formatCode="General">
                  <c:v>2.75</c:v>
                </c:pt>
                <c:pt idx="276" formatCode="General">
                  <c:v>2.7600000000000002</c:v>
                </c:pt>
                <c:pt idx="277" formatCode="General">
                  <c:v>2.77</c:v>
                </c:pt>
                <c:pt idx="278" formatCode="General">
                  <c:v>2.7800000000000002</c:v>
                </c:pt>
                <c:pt idx="279" formatCode="General">
                  <c:v>2.79</c:v>
                </c:pt>
                <c:pt idx="280" formatCode="General">
                  <c:v>2.8</c:v>
                </c:pt>
                <c:pt idx="281" formatCode="General">
                  <c:v>2.8099999999999987</c:v>
                </c:pt>
                <c:pt idx="282" formatCode="General">
                  <c:v>2.82</c:v>
                </c:pt>
                <c:pt idx="283" formatCode="General">
                  <c:v>2.8299999999999987</c:v>
                </c:pt>
                <c:pt idx="284" formatCode="General">
                  <c:v>2.84</c:v>
                </c:pt>
                <c:pt idx="285" formatCode="General">
                  <c:v>2.8499999999999988</c:v>
                </c:pt>
                <c:pt idx="286" formatCode="General">
                  <c:v>2.86</c:v>
                </c:pt>
                <c:pt idx="287" formatCode="General">
                  <c:v>2.8699999999999997</c:v>
                </c:pt>
                <c:pt idx="288" formatCode="General">
                  <c:v>2.88</c:v>
                </c:pt>
                <c:pt idx="289" formatCode="General">
                  <c:v>2.8899999999999997</c:v>
                </c:pt>
                <c:pt idx="290" formatCode="General">
                  <c:v>2.9</c:v>
                </c:pt>
                <c:pt idx="291" formatCode="General">
                  <c:v>2.9099999999999997</c:v>
                </c:pt>
                <c:pt idx="292" formatCode="General">
                  <c:v>2.92</c:v>
                </c:pt>
                <c:pt idx="293" formatCode="General">
                  <c:v>2.9299999999999997</c:v>
                </c:pt>
                <c:pt idx="294" formatCode="General">
                  <c:v>2.94</c:v>
                </c:pt>
                <c:pt idx="295" formatCode="General">
                  <c:v>2.9499999999999997</c:v>
                </c:pt>
                <c:pt idx="296" formatCode="General">
                  <c:v>2.96</c:v>
                </c:pt>
                <c:pt idx="297" formatCode="General">
                  <c:v>2.9699999999999998</c:v>
                </c:pt>
                <c:pt idx="298" formatCode="General">
                  <c:v>2.98</c:v>
                </c:pt>
                <c:pt idx="299" formatCode="General">
                  <c:v>2.9899999999999998</c:v>
                </c:pt>
                <c:pt idx="300" formatCode="General">
                  <c:v>3</c:v>
                </c:pt>
                <c:pt idx="301" formatCode="General">
                  <c:v>3.01</c:v>
                </c:pt>
                <c:pt idx="302" formatCode="General">
                  <c:v>3.02</c:v>
                </c:pt>
                <c:pt idx="303" formatCode="General">
                  <c:v>3.03</c:v>
                </c:pt>
                <c:pt idx="304" formatCode="General">
                  <c:v>3.04</c:v>
                </c:pt>
                <c:pt idx="305" formatCode="General">
                  <c:v>3.05</c:v>
                </c:pt>
                <c:pt idx="306" formatCode="General">
                  <c:v>3.06</c:v>
                </c:pt>
                <c:pt idx="307" formatCode="General">
                  <c:v>3.07</c:v>
                </c:pt>
                <c:pt idx="308" formatCode="General">
                  <c:v>3.08</c:v>
                </c:pt>
                <c:pt idx="309" formatCode="General">
                  <c:v>3.09</c:v>
                </c:pt>
                <c:pt idx="310" formatCode="General">
                  <c:v>3.1</c:v>
                </c:pt>
                <c:pt idx="311" formatCode="General">
                  <c:v>3.11</c:v>
                </c:pt>
                <c:pt idx="312" formatCode="General">
                  <c:v>3.12</c:v>
                </c:pt>
                <c:pt idx="313" formatCode="General">
                  <c:v>3.13</c:v>
                </c:pt>
                <c:pt idx="314" formatCode="General">
                  <c:v>3.14</c:v>
                </c:pt>
                <c:pt idx="315" formatCode="General">
                  <c:v>3.15</c:v>
                </c:pt>
                <c:pt idx="316" formatCode="General">
                  <c:v>3.16</c:v>
                </c:pt>
                <c:pt idx="317" formatCode="General">
                  <c:v>3.17</c:v>
                </c:pt>
                <c:pt idx="318" formatCode="General">
                  <c:v>3.18</c:v>
                </c:pt>
                <c:pt idx="319" formatCode="General">
                  <c:v>3.19</c:v>
                </c:pt>
                <c:pt idx="320" formatCode="General">
                  <c:v>3.2</c:v>
                </c:pt>
                <c:pt idx="321" formatCode="General">
                  <c:v>3.21</c:v>
                </c:pt>
                <c:pt idx="322" formatCode="General">
                  <c:v>3.22</c:v>
                </c:pt>
                <c:pt idx="323" formatCode="General">
                  <c:v>3.23</c:v>
                </c:pt>
                <c:pt idx="324" formatCode="General">
                  <c:v>3.24</c:v>
                </c:pt>
                <c:pt idx="325" formatCode="General">
                  <c:v>3.25</c:v>
                </c:pt>
                <c:pt idx="326" formatCode="General">
                  <c:v>3.2600000000000002</c:v>
                </c:pt>
                <c:pt idx="327" formatCode="General">
                  <c:v>3.27</c:v>
                </c:pt>
                <c:pt idx="328" formatCode="General">
                  <c:v>3.2800000000000002</c:v>
                </c:pt>
                <c:pt idx="329" formatCode="General">
                  <c:v>3.29</c:v>
                </c:pt>
                <c:pt idx="330" formatCode="General">
                  <c:v>3.3</c:v>
                </c:pt>
                <c:pt idx="331" formatCode="General">
                  <c:v>3.3099999999999987</c:v>
                </c:pt>
                <c:pt idx="332" formatCode="General">
                  <c:v>3.32</c:v>
                </c:pt>
                <c:pt idx="333" formatCode="General">
                  <c:v>3.3299999999999987</c:v>
                </c:pt>
                <c:pt idx="334" formatCode="General">
                  <c:v>3.34</c:v>
                </c:pt>
                <c:pt idx="335" formatCode="General">
                  <c:v>3.3499999999999988</c:v>
                </c:pt>
                <c:pt idx="336" formatCode="General">
                  <c:v>3.36</c:v>
                </c:pt>
                <c:pt idx="337" formatCode="General">
                  <c:v>3.3699999999999997</c:v>
                </c:pt>
                <c:pt idx="338" formatCode="General">
                  <c:v>3.38</c:v>
                </c:pt>
                <c:pt idx="339" formatCode="General">
                  <c:v>3.3899999999999997</c:v>
                </c:pt>
                <c:pt idx="340" formatCode="General">
                  <c:v>3.4</c:v>
                </c:pt>
                <c:pt idx="341" formatCode="General">
                  <c:v>3.4099999999999997</c:v>
                </c:pt>
                <c:pt idx="342" formatCode="General">
                  <c:v>3.42</c:v>
                </c:pt>
                <c:pt idx="343" formatCode="General">
                  <c:v>3.4299999999999997</c:v>
                </c:pt>
                <c:pt idx="344" formatCode="General">
                  <c:v>3.44</c:v>
                </c:pt>
                <c:pt idx="345" formatCode="General">
                  <c:v>3.4499999999999997</c:v>
                </c:pt>
                <c:pt idx="346" formatCode="General">
                  <c:v>3.46</c:v>
                </c:pt>
                <c:pt idx="347" formatCode="General">
                  <c:v>3.4699999999999998</c:v>
                </c:pt>
                <c:pt idx="348" formatCode="General">
                  <c:v>3.48</c:v>
                </c:pt>
                <c:pt idx="349" formatCode="General">
                  <c:v>3.4899999999999998</c:v>
                </c:pt>
                <c:pt idx="350" formatCode="General">
                  <c:v>3.5</c:v>
                </c:pt>
                <c:pt idx="351" formatCode="General">
                  <c:v>3.51</c:v>
                </c:pt>
                <c:pt idx="352" formatCode="General">
                  <c:v>3.52</c:v>
                </c:pt>
                <c:pt idx="353" formatCode="General">
                  <c:v>3.53</c:v>
                </c:pt>
                <c:pt idx="354" formatCode="General">
                  <c:v>3.54</c:v>
                </c:pt>
                <c:pt idx="355" formatCode="General">
                  <c:v>3.55</c:v>
                </c:pt>
                <c:pt idx="356" formatCode="General">
                  <c:v>3.56</c:v>
                </c:pt>
                <c:pt idx="357" formatCode="General">
                  <c:v>3.57</c:v>
                </c:pt>
                <c:pt idx="358" formatCode="General">
                  <c:v>3.58</c:v>
                </c:pt>
                <c:pt idx="359" formatCode="General">
                  <c:v>3.59</c:v>
                </c:pt>
                <c:pt idx="360" formatCode="General">
                  <c:v>3.6</c:v>
                </c:pt>
                <c:pt idx="361" formatCode="General">
                  <c:v>3.61</c:v>
                </c:pt>
                <c:pt idx="362" formatCode="General">
                  <c:v>3.62</c:v>
                </c:pt>
                <c:pt idx="363" formatCode="General">
                  <c:v>3.63</c:v>
                </c:pt>
                <c:pt idx="364" formatCode="General">
                  <c:v>3.64</c:v>
                </c:pt>
                <c:pt idx="365" formatCode="General">
                  <c:v>3.65</c:v>
                </c:pt>
                <c:pt idx="366" formatCode="General">
                  <c:v>3.66</c:v>
                </c:pt>
                <c:pt idx="367" formatCode="General">
                  <c:v>3.67</c:v>
                </c:pt>
                <c:pt idx="368" formatCode="General">
                  <c:v>3.68</c:v>
                </c:pt>
                <c:pt idx="369" formatCode="General">
                  <c:v>3.69</c:v>
                </c:pt>
                <c:pt idx="370" formatCode="General">
                  <c:v>3.7</c:v>
                </c:pt>
                <c:pt idx="371" formatCode="General">
                  <c:v>3.71</c:v>
                </c:pt>
                <c:pt idx="372" formatCode="General">
                  <c:v>3.72</c:v>
                </c:pt>
                <c:pt idx="373" formatCode="General">
                  <c:v>3.73</c:v>
                </c:pt>
                <c:pt idx="374" formatCode="General">
                  <c:v>3.74</c:v>
                </c:pt>
                <c:pt idx="375" formatCode="General">
                  <c:v>3.75</c:v>
                </c:pt>
                <c:pt idx="376" formatCode="General">
                  <c:v>3.7600000000000002</c:v>
                </c:pt>
                <c:pt idx="377" formatCode="General">
                  <c:v>3.77</c:v>
                </c:pt>
                <c:pt idx="378" formatCode="General">
                  <c:v>3.7800000000000002</c:v>
                </c:pt>
                <c:pt idx="379" formatCode="General">
                  <c:v>3.79</c:v>
                </c:pt>
                <c:pt idx="380" formatCode="General">
                  <c:v>3.8</c:v>
                </c:pt>
                <c:pt idx="381" formatCode="General">
                  <c:v>3.8099999999999987</c:v>
                </c:pt>
                <c:pt idx="382" formatCode="General">
                  <c:v>3.82</c:v>
                </c:pt>
                <c:pt idx="383" formatCode="General">
                  <c:v>3.8299999999999987</c:v>
                </c:pt>
                <c:pt idx="384" formatCode="General">
                  <c:v>3.84</c:v>
                </c:pt>
                <c:pt idx="385" formatCode="General">
                  <c:v>3.8499999999999988</c:v>
                </c:pt>
                <c:pt idx="386" formatCode="General">
                  <c:v>3.86</c:v>
                </c:pt>
                <c:pt idx="387" formatCode="General">
                  <c:v>3.8699999999999997</c:v>
                </c:pt>
                <c:pt idx="388" formatCode="General">
                  <c:v>3.88</c:v>
                </c:pt>
                <c:pt idx="389" formatCode="General">
                  <c:v>3.8899999999999997</c:v>
                </c:pt>
                <c:pt idx="390" formatCode="General">
                  <c:v>3.9</c:v>
                </c:pt>
                <c:pt idx="391" formatCode="General">
                  <c:v>3.9099999999999997</c:v>
                </c:pt>
                <c:pt idx="392" formatCode="General">
                  <c:v>3.92</c:v>
                </c:pt>
                <c:pt idx="393" formatCode="General">
                  <c:v>3.9299999999999997</c:v>
                </c:pt>
                <c:pt idx="394" formatCode="General">
                  <c:v>3.94</c:v>
                </c:pt>
                <c:pt idx="395" formatCode="General">
                  <c:v>3.9499999999999997</c:v>
                </c:pt>
                <c:pt idx="396" formatCode="General">
                  <c:v>3.96</c:v>
                </c:pt>
                <c:pt idx="397" formatCode="General">
                  <c:v>3.9699999999999998</c:v>
                </c:pt>
                <c:pt idx="398" formatCode="General">
                  <c:v>3.98</c:v>
                </c:pt>
                <c:pt idx="399" formatCode="General">
                  <c:v>3.9899999999999998</c:v>
                </c:pt>
                <c:pt idx="400" formatCode="General">
                  <c:v>4</c:v>
                </c:pt>
                <c:pt idx="401" formatCode="General">
                  <c:v>4.01</c:v>
                </c:pt>
                <c:pt idx="402" formatCode="General">
                  <c:v>4.0199999999999996</c:v>
                </c:pt>
                <c:pt idx="403" formatCode="General">
                  <c:v>4.03</c:v>
                </c:pt>
                <c:pt idx="404" formatCode="General">
                  <c:v>4.04</c:v>
                </c:pt>
                <c:pt idx="405" formatCode="General">
                  <c:v>4.05</c:v>
                </c:pt>
                <c:pt idx="406" formatCode="General">
                  <c:v>4.0599999999999996</c:v>
                </c:pt>
                <c:pt idx="407" formatCode="General">
                  <c:v>4.07</c:v>
                </c:pt>
                <c:pt idx="408" formatCode="General">
                  <c:v>4.08</c:v>
                </c:pt>
                <c:pt idx="409" formatCode="General">
                  <c:v>4.09</c:v>
                </c:pt>
                <c:pt idx="410" formatCode="General">
                  <c:v>4.0999999999999996</c:v>
                </c:pt>
                <c:pt idx="411" formatCode="General">
                  <c:v>4.1099999999999985</c:v>
                </c:pt>
                <c:pt idx="412" formatCode="General">
                  <c:v>4.1199999999999966</c:v>
                </c:pt>
                <c:pt idx="413" formatCode="General">
                  <c:v>4.13</c:v>
                </c:pt>
                <c:pt idx="414" formatCode="General">
                  <c:v>4.1399999999999997</c:v>
                </c:pt>
                <c:pt idx="415" formatCode="General">
                  <c:v>4.1499999999999995</c:v>
                </c:pt>
                <c:pt idx="416" formatCode="General">
                  <c:v>4.1599999999999975</c:v>
                </c:pt>
                <c:pt idx="417" formatCode="General">
                  <c:v>4.17</c:v>
                </c:pt>
                <c:pt idx="418" formatCode="General">
                  <c:v>4.18</c:v>
                </c:pt>
                <c:pt idx="419" formatCode="General">
                  <c:v>4.1899999999999995</c:v>
                </c:pt>
                <c:pt idx="420" formatCode="General">
                  <c:v>4.2</c:v>
                </c:pt>
                <c:pt idx="421" formatCode="General">
                  <c:v>4.21</c:v>
                </c:pt>
                <c:pt idx="422" formatCode="General">
                  <c:v>4.22</c:v>
                </c:pt>
                <c:pt idx="423" formatCode="General">
                  <c:v>4.2300000000000004</c:v>
                </c:pt>
                <c:pt idx="424" formatCode="General">
                  <c:v>4.24</c:v>
                </c:pt>
                <c:pt idx="425" formatCode="General">
                  <c:v>4.25</c:v>
                </c:pt>
                <c:pt idx="426" formatCode="General">
                  <c:v>4.26</c:v>
                </c:pt>
                <c:pt idx="427" formatCode="General">
                  <c:v>4.2699999999999996</c:v>
                </c:pt>
                <c:pt idx="428" formatCode="General">
                  <c:v>4.28</c:v>
                </c:pt>
                <c:pt idx="429" formatCode="General">
                  <c:v>4.29</c:v>
                </c:pt>
                <c:pt idx="430" formatCode="General">
                  <c:v>4.3</c:v>
                </c:pt>
                <c:pt idx="431" formatCode="General">
                  <c:v>4.3099999999999996</c:v>
                </c:pt>
                <c:pt idx="432" formatCode="General">
                  <c:v>4.3199999999999985</c:v>
                </c:pt>
                <c:pt idx="433" formatCode="General">
                  <c:v>4.33</c:v>
                </c:pt>
                <c:pt idx="434" formatCode="General">
                  <c:v>4.34</c:v>
                </c:pt>
                <c:pt idx="435" formatCode="General">
                  <c:v>4.3499999999999996</c:v>
                </c:pt>
                <c:pt idx="436" formatCode="General">
                  <c:v>4.3599999999999985</c:v>
                </c:pt>
                <c:pt idx="437" formatCode="General">
                  <c:v>4.37</c:v>
                </c:pt>
                <c:pt idx="438" formatCode="General">
                  <c:v>4.38</c:v>
                </c:pt>
                <c:pt idx="439" formatCode="General">
                  <c:v>4.3899999999999997</c:v>
                </c:pt>
                <c:pt idx="440" formatCode="General">
                  <c:v>4.4000000000000004</c:v>
                </c:pt>
                <c:pt idx="441" formatCode="General">
                  <c:v>4.41</c:v>
                </c:pt>
                <c:pt idx="442" formatCode="General">
                  <c:v>4.42</c:v>
                </c:pt>
                <c:pt idx="443" formatCode="General">
                  <c:v>4.4300000000000024</c:v>
                </c:pt>
                <c:pt idx="444" formatCode="General">
                  <c:v>4.4400000000000004</c:v>
                </c:pt>
                <c:pt idx="445" formatCode="General">
                  <c:v>4.45</c:v>
                </c:pt>
                <c:pt idx="446" formatCode="General">
                  <c:v>4.46</c:v>
                </c:pt>
                <c:pt idx="447" formatCode="General">
                  <c:v>4.4700000000000024</c:v>
                </c:pt>
                <c:pt idx="448" formatCode="General">
                  <c:v>4.4800000000000004</c:v>
                </c:pt>
                <c:pt idx="449" formatCode="General">
                  <c:v>4.49</c:v>
                </c:pt>
                <c:pt idx="450" formatCode="General">
                  <c:v>4.5</c:v>
                </c:pt>
                <c:pt idx="451" formatCode="General">
                  <c:v>4.51</c:v>
                </c:pt>
                <c:pt idx="452" formatCode="General">
                  <c:v>4.5199999999999996</c:v>
                </c:pt>
                <c:pt idx="453" formatCode="General">
                  <c:v>4.53</c:v>
                </c:pt>
                <c:pt idx="454" formatCode="General">
                  <c:v>4.54</c:v>
                </c:pt>
                <c:pt idx="455" formatCode="General">
                  <c:v>4.55</c:v>
                </c:pt>
                <c:pt idx="456" formatCode="General">
                  <c:v>4.5599999999999996</c:v>
                </c:pt>
                <c:pt idx="457" formatCode="General">
                  <c:v>4.57</c:v>
                </c:pt>
                <c:pt idx="458" formatCode="General">
                  <c:v>4.58</c:v>
                </c:pt>
                <c:pt idx="459" formatCode="General">
                  <c:v>4.59</c:v>
                </c:pt>
                <c:pt idx="460" formatCode="General">
                  <c:v>4.5999999999999996</c:v>
                </c:pt>
                <c:pt idx="461" formatCode="General">
                  <c:v>4.6099999999999985</c:v>
                </c:pt>
                <c:pt idx="462" formatCode="General">
                  <c:v>4.6199999999999966</c:v>
                </c:pt>
                <c:pt idx="463" formatCode="General">
                  <c:v>4.63</c:v>
                </c:pt>
                <c:pt idx="464" formatCode="General">
                  <c:v>4.6399999999999997</c:v>
                </c:pt>
                <c:pt idx="465" formatCode="General">
                  <c:v>4.6499999999999995</c:v>
                </c:pt>
                <c:pt idx="466" formatCode="General">
                  <c:v>4.6599999999999975</c:v>
                </c:pt>
                <c:pt idx="467" formatCode="General">
                  <c:v>4.67</c:v>
                </c:pt>
                <c:pt idx="468" formatCode="General">
                  <c:v>4.68</c:v>
                </c:pt>
                <c:pt idx="469" formatCode="General">
                  <c:v>4.6899999999999995</c:v>
                </c:pt>
                <c:pt idx="470" formatCode="General">
                  <c:v>4.7</c:v>
                </c:pt>
                <c:pt idx="471" formatCode="General">
                  <c:v>4.71</c:v>
                </c:pt>
                <c:pt idx="472" formatCode="General">
                  <c:v>4.72</c:v>
                </c:pt>
                <c:pt idx="473" formatCode="General">
                  <c:v>4.7300000000000004</c:v>
                </c:pt>
                <c:pt idx="474" formatCode="General">
                  <c:v>4.74</c:v>
                </c:pt>
                <c:pt idx="475" formatCode="General">
                  <c:v>4.75</c:v>
                </c:pt>
                <c:pt idx="476" formatCode="General">
                  <c:v>4.76</c:v>
                </c:pt>
                <c:pt idx="477" formatCode="General">
                  <c:v>4.7699999999999996</c:v>
                </c:pt>
                <c:pt idx="478" formatCode="General">
                  <c:v>4.78</c:v>
                </c:pt>
                <c:pt idx="479" formatCode="General">
                  <c:v>4.79</c:v>
                </c:pt>
                <c:pt idx="480" formatCode="General">
                  <c:v>4.8</c:v>
                </c:pt>
                <c:pt idx="481" formatCode="General">
                  <c:v>4.8099999999999996</c:v>
                </c:pt>
                <c:pt idx="482" formatCode="General">
                  <c:v>4.8199999999999985</c:v>
                </c:pt>
                <c:pt idx="483" formatCode="General">
                  <c:v>4.83</c:v>
                </c:pt>
                <c:pt idx="484" formatCode="General">
                  <c:v>4.84</c:v>
                </c:pt>
                <c:pt idx="485" formatCode="General">
                  <c:v>4.8499999999999996</c:v>
                </c:pt>
                <c:pt idx="486" formatCode="General">
                  <c:v>4.8599999999999985</c:v>
                </c:pt>
                <c:pt idx="487" formatCode="General">
                  <c:v>4.87</c:v>
                </c:pt>
                <c:pt idx="488" formatCode="General">
                  <c:v>4.88</c:v>
                </c:pt>
                <c:pt idx="489" formatCode="General">
                  <c:v>4.8899999999999997</c:v>
                </c:pt>
                <c:pt idx="490" formatCode="General">
                  <c:v>4.9000000000000004</c:v>
                </c:pt>
                <c:pt idx="491" formatCode="General">
                  <c:v>4.91</c:v>
                </c:pt>
                <c:pt idx="492" formatCode="General">
                  <c:v>4.92</c:v>
                </c:pt>
                <c:pt idx="493" formatCode="General">
                  <c:v>4.9300000000000024</c:v>
                </c:pt>
                <c:pt idx="494" formatCode="General">
                  <c:v>4.9400000000000004</c:v>
                </c:pt>
                <c:pt idx="495" formatCode="General">
                  <c:v>4.95</c:v>
                </c:pt>
                <c:pt idx="496" formatCode="General">
                  <c:v>4.96</c:v>
                </c:pt>
                <c:pt idx="497" formatCode="General">
                  <c:v>4.9700000000000024</c:v>
                </c:pt>
                <c:pt idx="498" formatCode="General">
                  <c:v>4.9800000000000004</c:v>
                </c:pt>
                <c:pt idx="499" formatCode="General">
                  <c:v>4.99</c:v>
                </c:pt>
                <c:pt idx="500" formatCode="General">
                  <c:v>5</c:v>
                </c:pt>
                <c:pt idx="501" formatCode="General">
                  <c:v>5.01</c:v>
                </c:pt>
                <c:pt idx="502" formatCode="General">
                  <c:v>5.0199999999999996</c:v>
                </c:pt>
                <c:pt idx="503" formatCode="General">
                  <c:v>5.03</c:v>
                </c:pt>
                <c:pt idx="504" formatCode="General">
                  <c:v>5.04</c:v>
                </c:pt>
                <c:pt idx="505" formatCode="General">
                  <c:v>5.05</c:v>
                </c:pt>
                <c:pt idx="506" formatCode="General">
                  <c:v>5.0599999999999996</c:v>
                </c:pt>
                <c:pt idx="507" formatCode="General">
                  <c:v>5.07</c:v>
                </c:pt>
                <c:pt idx="508" formatCode="General">
                  <c:v>5.08</c:v>
                </c:pt>
                <c:pt idx="509" formatCode="General">
                  <c:v>5.09</c:v>
                </c:pt>
                <c:pt idx="510" formatCode="General">
                  <c:v>5.0999999999999996</c:v>
                </c:pt>
                <c:pt idx="511" formatCode="General">
                  <c:v>5.1099999999999985</c:v>
                </c:pt>
                <c:pt idx="512" formatCode="General">
                  <c:v>5.1199999999999966</c:v>
                </c:pt>
                <c:pt idx="513" formatCode="General">
                  <c:v>5.13</c:v>
                </c:pt>
                <c:pt idx="514" formatCode="General">
                  <c:v>5.14</c:v>
                </c:pt>
                <c:pt idx="515" formatCode="General">
                  <c:v>5.1499999999999995</c:v>
                </c:pt>
                <c:pt idx="516" formatCode="General">
                  <c:v>5.1599999999999975</c:v>
                </c:pt>
                <c:pt idx="517" formatCode="General">
                  <c:v>5.17</c:v>
                </c:pt>
                <c:pt idx="518" formatCode="General">
                  <c:v>5.18</c:v>
                </c:pt>
                <c:pt idx="519" formatCode="General">
                  <c:v>5.1899999999999995</c:v>
                </c:pt>
                <c:pt idx="520" formatCode="General">
                  <c:v>5.2</c:v>
                </c:pt>
                <c:pt idx="521" formatCode="General">
                  <c:v>5.21</c:v>
                </c:pt>
                <c:pt idx="522" formatCode="General">
                  <c:v>5.22</c:v>
                </c:pt>
                <c:pt idx="523" formatCode="General">
                  <c:v>5.23</c:v>
                </c:pt>
                <c:pt idx="524" formatCode="General">
                  <c:v>5.24</c:v>
                </c:pt>
                <c:pt idx="525" formatCode="General">
                  <c:v>5.25</c:v>
                </c:pt>
                <c:pt idx="526" formatCode="General">
                  <c:v>5.26</c:v>
                </c:pt>
                <c:pt idx="527" formatCode="General">
                  <c:v>5.2700000000000014</c:v>
                </c:pt>
                <c:pt idx="528" formatCode="General">
                  <c:v>5.28</c:v>
                </c:pt>
                <c:pt idx="529" formatCode="General">
                  <c:v>5.29</c:v>
                </c:pt>
                <c:pt idx="530" formatCode="General">
                  <c:v>5.3</c:v>
                </c:pt>
                <c:pt idx="531" formatCode="General">
                  <c:v>5.31</c:v>
                </c:pt>
                <c:pt idx="532" formatCode="General">
                  <c:v>5.3199999999999985</c:v>
                </c:pt>
                <c:pt idx="533" formatCode="General">
                  <c:v>5.33</c:v>
                </c:pt>
                <c:pt idx="534" formatCode="General">
                  <c:v>5.34</c:v>
                </c:pt>
                <c:pt idx="535" formatCode="General">
                  <c:v>5.35</c:v>
                </c:pt>
                <c:pt idx="536" formatCode="General">
                  <c:v>5.3599999999999985</c:v>
                </c:pt>
                <c:pt idx="537" formatCode="General">
                  <c:v>5.37</c:v>
                </c:pt>
                <c:pt idx="538" formatCode="General">
                  <c:v>5.38</c:v>
                </c:pt>
                <c:pt idx="539" formatCode="General">
                  <c:v>5.39</c:v>
                </c:pt>
                <c:pt idx="540" formatCode="General">
                  <c:v>5.4</c:v>
                </c:pt>
                <c:pt idx="541" formatCode="General">
                  <c:v>5.41</c:v>
                </c:pt>
                <c:pt idx="542" formatCode="General">
                  <c:v>5.42</c:v>
                </c:pt>
                <c:pt idx="543" formatCode="General">
                  <c:v>5.4300000000000024</c:v>
                </c:pt>
                <c:pt idx="544" formatCode="General">
                  <c:v>5.44</c:v>
                </c:pt>
                <c:pt idx="545" formatCode="General">
                  <c:v>5.45</c:v>
                </c:pt>
                <c:pt idx="546" formatCode="General">
                  <c:v>5.46</c:v>
                </c:pt>
                <c:pt idx="547" formatCode="General">
                  <c:v>5.4700000000000024</c:v>
                </c:pt>
                <c:pt idx="548" formatCode="General">
                  <c:v>5.48</c:v>
                </c:pt>
                <c:pt idx="549" formatCode="General">
                  <c:v>5.49</c:v>
                </c:pt>
                <c:pt idx="550" formatCode="General">
                  <c:v>5.5</c:v>
                </c:pt>
                <c:pt idx="551" formatCode="General">
                  <c:v>5.51</c:v>
                </c:pt>
                <c:pt idx="552" formatCode="General">
                  <c:v>5.52</c:v>
                </c:pt>
                <c:pt idx="553" formatCode="General">
                  <c:v>5.53</c:v>
                </c:pt>
                <c:pt idx="554" formatCode="General">
                  <c:v>5.54</c:v>
                </c:pt>
                <c:pt idx="555" formatCode="General">
                  <c:v>5.55</c:v>
                </c:pt>
                <c:pt idx="556" formatCode="General">
                  <c:v>5.56</c:v>
                </c:pt>
                <c:pt idx="557" formatCode="General">
                  <c:v>5.57</c:v>
                </c:pt>
                <c:pt idx="558" formatCode="General">
                  <c:v>5.58</c:v>
                </c:pt>
                <c:pt idx="559" formatCode="General">
                  <c:v>5.59</c:v>
                </c:pt>
                <c:pt idx="560" formatCode="General">
                  <c:v>5.6</c:v>
                </c:pt>
                <c:pt idx="561" formatCode="General">
                  <c:v>5.6099999999999985</c:v>
                </c:pt>
                <c:pt idx="562" formatCode="General">
                  <c:v>5.6199999999999966</c:v>
                </c:pt>
                <c:pt idx="563" formatCode="General">
                  <c:v>5.63</c:v>
                </c:pt>
                <c:pt idx="564" formatCode="General">
                  <c:v>5.64</c:v>
                </c:pt>
                <c:pt idx="565" formatCode="General">
                  <c:v>5.6499999999999995</c:v>
                </c:pt>
                <c:pt idx="566" formatCode="General">
                  <c:v>5.6599999999999975</c:v>
                </c:pt>
                <c:pt idx="567" formatCode="General">
                  <c:v>5.67</c:v>
                </c:pt>
                <c:pt idx="568" formatCode="General">
                  <c:v>5.68</c:v>
                </c:pt>
                <c:pt idx="569" formatCode="General">
                  <c:v>5.6899999999999995</c:v>
                </c:pt>
                <c:pt idx="570" formatCode="General">
                  <c:v>5.7</c:v>
                </c:pt>
                <c:pt idx="571" formatCode="General">
                  <c:v>5.71</c:v>
                </c:pt>
                <c:pt idx="572" formatCode="General">
                  <c:v>5.72</c:v>
                </c:pt>
                <c:pt idx="573" formatCode="General">
                  <c:v>5.73</c:v>
                </c:pt>
                <c:pt idx="574" formatCode="General">
                  <c:v>5.74</c:v>
                </c:pt>
                <c:pt idx="575" formatCode="General">
                  <c:v>5.75</c:v>
                </c:pt>
                <c:pt idx="576" formatCode="General">
                  <c:v>5.76</c:v>
                </c:pt>
                <c:pt idx="577" formatCode="General">
                  <c:v>5.7700000000000014</c:v>
                </c:pt>
                <c:pt idx="578" formatCode="General">
                  <c:v>5.78</c:v>
                </c:pt>
                <c:pt idx="579" formatCode="General">
                  <c:v>5.79</c:v>
                </c:pt>
                <c:pt idx="580" formatCode="General">
                  <c:v>5.8</c:v>
                </c:pt>
                <c:pt idx="581" formatCode="General">
                  <c:v>5.81</c:v>
                </c:pt>
                <c:pt idx="582" formatCode="General">
                  <c:v>5.8199999999999985</c:v>
                </c:pt>
                <c:pt idx="583" formatCode="General">
                  <c:v>5.83</c:v>
                </c:pt>
                <c:pt idx="584" formatCode="General">
                  <c:v>5.84</c:v>
                </c:pt>
                <c:pt idx="585" formatCode="General">
                  <c:v>5.85</c:v>
                </c:pt>
                <c:pt idx="586" formatCode="General">
                  <c:v>5.8599999999999985</c:v>
                </c:pt>
                <c:pt idx="587" formatCode="General">
                  <c:v>5.87</c:v>
                </c:pt>
                <c:pt idx="588" formatCode="General">
                  <c:v>5.88</c:v>
                </c:pt>
                <c:pt idx="589" formatCode="General">
                  <c:v>5.89</c:v>
                </c:pt>
                <c:pt idx="590" formatCode="General">
                  <c:v>5.9</c:v>
                </c:pt>
                <c:pt idx="591" formatCode="General">
                  <c:v>5.91</c:v>
                </c:pt>
                <c:pt idx="592" formatCode="General">
                  <c:v>5.92</c:v>
                </c:pt>
                <c:pt idx="593" formatCode="General">
                  <c:v>5.9300000000000024</c:v>
                </c:pt>
                <c:pt idx="594" formatCode="General">
                  <c:v>5.94</c:v>
                </c:pt>
                <c:pt idx="595" formatCode="General">
                  <c:v>5.95</c:v>
                </c:pt>
                <c:pt idx="596" formatCode="General">
                  <c:v>5.96</c:v>
                </c:pt>
                <c:pt idx="597" formatCode="General">
                  <c:v>5.9700000000000024</c:v>
                </c:pt>
                <c:pt idx="598" formatCode="General">
                  <c:v>5.98</c:v>
                </c:pt>
                <c:pt idx="599" formatCode="General">
                  <c:v>5.99</c:v>
                </c:pt>
                <c:pt idx="600" formatCode="General">
                  <c:v>6</c:v>
                </c:pt>
                <c:pt idx="601" formatCode="General">
                  <c:v>6.01</c:v>
                </c:pt>
                <c:pt idx="602" formatCode="General">
                  <c:v>6.02</c:v>
                </c:pt>
                <c:pt idx="603" formatCode="General">
                  <c:v>6.03</c:v>
                </c:pt>
                <c:pt idx="604" formatCode="General">
                  <c:v>6.04</c:v>
                </c:pt>
                <c:pt idx="605" formatCode="General">
                  <c:v>6.05</c:v>
                </c:pt>
                <c:pt idx="606" formatCode="General">
                  <c:v>6.06</c:v>
                </c:pt>
                <c:pt idx="607" formatCode="General">
                  <c:v>6.07</c:v>
                </c:pt>
                <c:pt idx="608" formatCode="General">
                  <c:v>6.08</c:v>
                </c:pt>
                <c:pt idx="609" formatCode="General">
                  <c:v>6.09</c:v>
                </c:pt>
                <c:pt idx="610" formatCode="General">
                  <c:v>6.1</c:v>
                </c:pt>
                <c:pt idx="611" formatCode="General">
                  <c:v>6.1099999999999985</c:v>
                </c:pt>
                <c:pt idx="612" formatCode="General">
                  <c:v>6.1199999999999966</c:v>
                </c:pt>
                <c:pt idx="613" formatCode="General">
                  <c:v>6.13</c:v>
                </c:pt>
                <c:pt idx="614" formatCode="General">
                  <c:v>6.14</c:v>
                </c:pt>
                <c:pt idx="615" formatCode="General">
                  <c:v>6.1499999999999995</c:v>
                </c:pt>
                <c:pt idx="616" formatCode="General">
                  <c:v>6.1599999999999975</c:v>
                </c:pt>
                <c:pt idx="617" formatCode="General">
                  <c:v>6.17</c:v>
                </c:pt>
                <c:pt idx="618" formatCode="General">
                  <c:v>6.18</c:v>
                </c:pt>
                <c:pt idx="619" formatCode="General">
                  <c:v>6.1899999999999995</c:v>
                </c:pt>
                <c:pt idx="620" formatCode="General">
                  <c:v>6.2</c:v>
                </c:pt>
                <c:pt idx="621" formatCode="General">
                  <c:v>6.21</c:v>
                </c:pt>
                <c:pt idx="622" formatCode="General">
                  <c:v>6.22</c:v>
                </c:pt>
                <c:pt idx="623" formatCode="General">
                  <c:v>6.23</c:v>
                </c:pt>
                <c:pt idx="624" formatCode="General">
                  <c:v>6.24</c:v>
                </c:pt>
                <c:pt idx="625" formatCode="General">
                  <c:v>6.25</c:v>
                </c:pt>
                <c:pt idx="626" formatCode="General">
                  <c:v>6.26</c:v>
                </c:pt>
                <c:pt idx="627" formatCode="General">
                  <c:v>6.2700000000000014</c:v>
                </c:pt>
                <c:pt idx="628" formatCode="General">
                  <c:v>6.28</c:v>
                </c:pt>
                <c:pt idx="629" formatCode="General">
                  <c:v>6.29</c:v>
                </c:pt>
                <c:pt idx="630" formatCode="General">
                  <c:v>6.3</c:v>
                </c:pt>
                <c:pt idx="631" formatCode="General">
                  <c:v>6.31</c:v>
                </c:pt>
                <c:pt idx="632" formatCode="General">
                  <c:v>6.3199999999999985</c:v>
                </c:pt>
                <c:pt idx="633" formatCode="General">
                  <c:v>6.33</c:v>
                </c:pt>
                <c:pt idx="634" formatCode="General">
                  <c:v>6.34</c:v>
                </c:pt>
                <c:pt idx="635" formatCode="General">
                  <c:v>6.35</c:v>
                </c:pt>
                <c:pt idx="636" formatCode="General">
                  <c:v>6.3599999999999985</c:v>
                </c:pt>
                <c:pt idx="637" formatCode="General">
                  <c:v>6.37</c:v>
                </c:pt>
                <c:pt idx="638" formatCode="General">
                  <c:v>6.38</c:v>
                </c:pt>
                <c:pt idx="639" formatCode="General">
                  <c:v>6.39</c:v>
                </c:pt>
                <c:pt idx="640" formatCode="General">
                  <c:v>6.4</c:v>
                </c:pt>
                <c:pt idx="641" formatCode="General">
                  <c:v>6.41</c:v>
                </c:pt>
                <c:pt idx="642" formatCode="General">
                  <c:v>6.42</c:v>
                </c:pt>
                <c:pt idx="643" formatCode="General">
                  <c:v>6.4300000000000024</c:v>
                </c:pt>
                <c:pt idx="644" formatCode="General">
                  <c:v>6.44</c:v>
                </c:pt>
                <c:pt idx="645" formatCode="General">
                  <c:v>6.45</c:v>
                </c:pt>
                <c:pt idx="646" formatCode="General">
                  <c:v>6.46</c:v>
                </c:pt>
                <c:pt idx="647" formatCode="General">
                  <c:v>6.4700000000000024</c:v>
                </c:pt>
                <c:pt idx="648" formatCode="General">
                  <c:v>6.48</c:v>
                </c:pt>
                <c:pt idx="649" formatCode="General">
                  <c:v>6.49</c:v>
                </c:pt>
                <c:pt idx="650" formatCode="General">
                  <c:v>6.5</c:v>
                </c:pt>
                <c:pt idx="651" formatCode="General">
                  <c:v>6.51</c:v>
                </c:pt>
                <c:pt idx="652" formatCode="General">
                  <c:v>6.52</c:v>
                </c:pt>
                <c:pt idx="653" formatCode="General">
                  <c:v>6.53</c:v>
                </c:pt>
                <c:pt idx="654" formatCode="General">
                  <c:v>6.54</c:v>
                </c:pt>
                <c:pt idx="655" formatCode="General">
                  <c:v>6.55</c:v>
                </c:pt>
                <c:pt idx="656" formatCode="General">
                  <c:v>6.56</c:v>
                </c:pt>
                <c:pt idx="657" formatCode="General">
                  <c:v>6.57</c:v>
                </c:pt>
                <c:pt idx="658" formatCode="General">
                  <c:v>6.58</c:v>
                </c:pt>
                <c:pt idx="659" formatCode="General">
                  <c:v>6.59</c:v>
                </c:pt>
                <c:pt idx="660" formatCode="General">
                  <c:v>6.6</c:v>
                </c:pt>
                <c:pt idx="661" formatCode="General">
                  <c:v>6.6099999999999985</c:v>
                </c:pt>
                <c:pt idx="662" formatCode="General">
                  <c:v>6.6199999999999966</c:v>
                </c:pt>
                <c:pt idx="663" formatCode="General">
                  <c:v>6.63</c:v>
                </c:pt>
                <c:pt idx="664" formatCode="General">
                  <c:v>6.64</c:v>
                </c:pt>
                <c:pt idx="665" formatCode="General">
                  <c:v>6.6499999999999995</c:v>
                </c:pt>
                <c:pt idx="666" formatCode="General">
                  <c:v>6.6599999999999975</c:v>
                </c:pt>
                <c:pt idx="667" formatCode="General">
                  <c:v>6.67</c:v>
                </c:pt>
                <c:pt idx="668" formatCode="General">
                  <c:v>6.68</c:v>
                </c:pt>
                <c:pt idx="669" formatCode="General">
                  <c:v>6.6899999999999995</c:v>
                </c:pt>
                <c:pt idx="670" formatCode="General">
                  <c:v>6.7</c:v>
                </c:pt>
                <c:pt idx="671" formatCode="General">
                  <c:v>6.71</c:v>
                </c:pt>
                <c:pt idx="672" formatCode="General">
                  <c:v>6.72</c:v>
                </c:pt>
                <c:pt idx="673" formatCode="General">
                  <c:v>6.73</c:v>
                </c:pt>
                <c:pt idx="674" formatCode="General">
                  <c:v>6.74</c:v>
                </c:pt>
                <c:pt idx="675" formatCode="General">
                  <c:v>6.75</c:v>
                </c:pt>
                <c:pt idx="676" formatCode="General">
                  <c:v>6.76</c:v>
                </c:pt>
                <c:pt idx="677" formatCode="General">
                  <c:v>6.7700000000000014</c:v>
                </c:pt>
                <c:pt idx="678" formatCode="General">
                  <c:v>6.78</c:v>
                </c:pt>
                <c:pt idx="679" formatCode="General">
                  <c:v>6.79</c:v>
                </c:pt>
                <c:pt idx="680" formatCode="General">
                  <c:v>6.8</c:v>
                </c:pt>
                <c:pt idx="681" formatCode="General">
                  <c:v>6.81</c:v>
                </c:pt>
                <c:pt idx="682" formatCode="General">
                  <c:v>6.8199999999999985</c:v>
                </c:pt>
                <c:pt idx="683" formatCode="General">
                  <c:v>6.83</c:v>
                </c:pt>
                <c:pt idx="684" formatCode="General">
                  <c:v>6.84</c:v>
                </c:pt>
                <c:pt idx="685" formatCode="General">
                  <c:v>6.85</c:v>
                </c:pt>
                <c:pt idx="686" formatCode="General">
                  <c:v>6.8599999999999985</c:v>
                </c:pt>
                <c:pt idx="687" formatCode="General">
                  <c:v>6.87</c:v>
                </c:pt>
                <c:pt idx="688" formatCode="General">
                  <c:v>6.88</c:v>
                </c:pt>
                <c:pt idx="689" formatCode="General">
                  <c:v>6.89</c:v>
                </c:pt>
                <c:pt idx="690" formatCode="General">
                  <c:v>6.9</c:v>
                </c:pt>
                <c:pt idx="691" formatCode="General">
                  <c:v>6.91</c:v>
                </c:pt>
                <c:pt idx="692" formatCode="General">
                  <c:v>6.92</c:v>
                </c:pt>
                <c:pt idx="693" formatCode="General">
                  <c:v>6.9300000000000024</c:v>
                </c:pt>
                <c:pt idx="694" formatCode="General">
                  <c:v>6.94</c:v>
                </c:pt>
                <c:pt idx="695" formatCode="General">
                  <c:v>6.95</c:v>
                </c:pt>
                <c:pt idx="696" formatCode="General">
                  <c:v>6.96</c:v>
                </c:pt>
                <c:pt idx="697" formatCode="General">
                  <c:v>6.9700000000000024</c:v>
                </c:pt>
                <c:pt idx="698" formatCode="General">
                  <c:v>6.98</c:v>
                </c:pt>
                <c:pt idx="699" formatCode="General">
                  <c:v>6.99</c:v>
                </c:pt>
                <c:pt idx="700" formatCode="General">
                  <c:v>7</c:v>
                </c:pt>
                <c:pt idx="701" formatCode="General">
                  <c:v>7.01</c:v>
                </c:pt>
                <c:pt idx="702" formatCode="General">
                  <c:v>7.02</c:v>
                </c:pt>
                <c:pt idx="703" formatCode="General">
                  <c:v>7.03</c:v>
                </c:pt>
                <c:pt idx="704" formatCode="General">
                  <c:v>7.04</c:v>
                </c:pt>
                <c:pt idx="705" formatCode="General">
                  <c:v>7.05</c:v>
                </c:pt>
                <c:pt idx="706" formatCode="General">
                  <c:v>7.06</c:v>
                </c:pt>
                <c:pt idx="707" formatCode="General">
                  <c:v>7.07</c:v>
                </c:pt>
                <c:pt idx="708" formatCode="General">
                  <c:v>7.08</c:v>
                </c:pt>
                <c:pt idx="709" formatCode="General">
                  <c:v>7.09</c:v>
                </c:pt>
                <c:pt idx="710" formatCode="General">
                  <c:v>7.1</c:v>
                </c:pt>
                <c:pt idx="711" formatCode="General">
                  <c:v>7.1099999999999985</c:v>
                </c:pt>
                <c:pt idx="712" formatCode="General">
                  <c:v>7.1199999999999966</c:v>
                </c:pt>
                <c:pt idx="713" formatCode="General">
                  <c:v>7.13</c:v>
                </c:pt>
                <c:pt idx="714" formatCode="General">
                  <c:v>7.14</c:v>
                </c:pt>
                <c:pt idx="715" formatCode="General">
                  <c:v>7.1499999999999995</c:v>
                </c:pt>
                <c:pt idx="716" formatCode="General">
                  <c:v>7.1599999999999975</c:v>
                </c:pt>
                <c:pt idx="717" formatCode="General">
                  <c:v>7.17</c:v>
                </c:pt>
                <c:pt idx="718" formatCode="General">
                  <c:v>7.18</c:v>
                </c:pt>
                <c:pt idx="719" formatCode="General">
                  <c:v>7.1899999999999995</c:v>
                </c:pt>
                <c:pt idx="720" formatCode="General">
                  <c:v>7.2</c:v>
                </c:pt>
                <c:pt idx="721" formatCode="General">
                  <c:v>7.21</c:v>
                </c:pt>
                <c:pt idx="722" formatCode="General">
                  <c:v>7.22</c:v>
                </c:pt>
                <c:pt idx="723" formatCode="General">
                  <c:v>7.23</c:v>
                </c:pt>
                <c:pt idx="724" formatCode="General">
                  <c:v>7.24</c:v>
                </c:pt>
                <c:pt idx="725" formatCode="General">
                  <c:v>7.25</c:v>
                </c:pt>
                <c:pt idx="726" formatCode="General">
                  <c:v>7.26</c:v>
                </c:pt>
                <c:pt idx="727" formatCode="General">
                  <c:v>7.2700000000000014</c:v>
                </c:pt>
                <c:pt idx="728" formatCode="General">
                  <c:v>7.28</c:v>
                </c:pt>
                <c:pt idx="729" formatCode="General">
                  <c:v>7.29</c:v>
                </c:pt>
                <c:pt idx="730" formatCode="General">
                  <c:v>7.3</c:v>
                </c:pt>
                <c:pt idx="731" formatCode="General">
                  <c:v>7.31</c:v>
                </c:pt>
                <c:pt idx="732" formatCode="General">
                  <c:v>7.3199999999999985</c:v>
                </c:pt>
                <c:pt idx="733" formatCode="General">
                  <c:v>7.33</c:v>
                </c:pt>
                <c:pt idx="734" formatCode="General">
                  <c:v>7.34</c:v>
                </c:pt>
                <c:pt idx="735" formatCode="General">
                  <c:v>7.35</c:v>
                </c:pt>
                <c:pt idx="736" formatCode="General">
                  <c:v>7.3599999999999985</c:v>
                </c:pt>
                <c:pt idx="737" formatCode="General">
                  <c:v>7.37</c:v>
                </c:pt>
                <c:pt idx="738" formatCode="General">
                  <c:v>7.38</c:v>
                </c:pt>
                <c:pt idx="739" formatCode="General">
                  <c:v>7.39</c:v>
                </c:pt>
                <c:pt idx="740" formatCode="General">
                  <c:v>7.4</c:v>
                </c:pt>
                <c:pt idx="741" formatCode="General">
                  <c:v>7.41</c:v>
                </c:pt>
                <c:pt idx="742" formatCode="General">
                  <c:v>7.42</c:v>
                </c:pt>
                <c:pt idx="743" formatCode="General">
                  <c:v>7.4300000000000024</c:v>
                </c:pt>
                <c:pt idx="744" formatCode="General">
                  <c:v>7.44</c:v>
                </c:pt>
                <c:pt idx="745" formatCode="General">
                  <c:v>7.45</c:v>
                </c:pt>
                <c:pt idx="746" formatCode="General">
                  <c:v>7.46</c:v>
                </c:pt>
                <c:pt idx="747" formatCode="General">
                  <c:v>7.4700000000000024</c:v>
                </c:pt>
                <c:pt idx="748" formatCode="General">
                  <c:v>7.48</c:v>
                </c:pt>
                <c:pt idx="749" formatCode="General">
                  <c:v>7.49</c:v>
                </c:pt>
                <c:pt idx="750" formatCode="General">
                  <c:v>7.5</c:v>
                </c:pt>
                <c:pt idx="751" formatCode="General">
                  <c:v>7.51</c:v>
                </c:pt>
                <c:pt idx="752" formatCode="General">
                  <c:v>7.52</c:v>
                </c:pt>
                <c:pt idx="753" formatCode="General">
                  <c:v>7.53</c:v>
                </c:pt>
                <c:pt idx="754" formatCode="General">
                  <c:v>7.54</c:v>
                </c:pt>
                <c:pt idx="755" formatCode="General">
                  <c:v>7.55</c:v>
                </c:pt>
                <c:pt idx="756" formatCode="General">
                  <c:v>7.56</c:v>
                </c:pt>
                <c:pt idx="757" formatCode="General">
                  <c:v>7.57</c:v>
                </c:pt>
                <c:pt idx="758" formatCode="General">
                  <c:v>7.58</c:v>
                </c:pt>
                <c:pt idx="759" formatCode="General">
                  <c:v>7.59</c:v>
                </c:pt>
                <c:pt idx="760" formatCode="General">
                  <c:v>7.6</c:v>
                </c:pt>
                <c:pt idx="761" formatCode="General">
                  <c:v>7.6099999999999985</c:v>
                </c:pt>
                <c:pt idx="762" formatCode="General">
                  <c:v>7.6199999999999966</c:v>
                </c:pt>
                <c:pt idx="763" formatCode="General">
                  <c:v>7.63</c:v>
                </c:pt>
                <c:pt idx="764" formatCode="General">
                  <c:v>7.64</c:v>
                </c:pt>
                <c:pt idx="765" formatCode="General">
                  <c:v>7.6499999999999995</c:v>
                </c:pt>
                <c:pt idx="766" formatCode="General">
                  <c:v>7.6599999999999975</c:v>
                </c:pt>
                <c:pt idx="767" formatCode="General">
                  <c:v>7.67</c:v>
                </c:pt>
                <c:pt idx="768" formatCode="General">
                  <c:v>7.68</c:v>
                </c:pt>
                <c:pt idx="769" formatCode="General">
                  <c:v>7.6899999999999995</c:v>
                </c:pt>
                <c:pt idx="770" formatCode="General">
                  <c:v>7.7</c:v>
                </c:pt>
                <c:pt idx="771" formatCode="General">
                  <c:v>7.71</c:v>
                </c:pt>
                <c:pt idx="772" formatCode="General">
                  <c:v>7.72</c:v>
                </c:pt>
                <c:pt idx="773" formatCode="General">
                  <c:v>7.73</c:v>
                </c:pt>
                <c:pt idx="774" formatCode="General">
                  <c:v>7.74</c:v>
                </c:pt>
                <c:pt idx="775" formatCode="General">
                  <c:v>7.75</c:v>
                </c:pt>
                <c:pt idx="776" formatCode="General">
                  <c:v>7.76</c:v>
                </c:pt>
                <c:pt idx="777" formatCode="General">
                  <c:v>7.7700000000000014</c:v>
                </c:pt>
                <c:pt idx="778" formatCode="General">
                  <c:v>7.78</c:v>
                </c:pt>
                <c:pt idx="779" formatCode="General">
                  <c:v>7.79</c:v>
                </c:pt>
                <c:pt idx="780" formatCode="General">
                  <c:v>7.8</c:v>
                </c:pt>
                <c:pt idx="781" formatCode="General">
                  <c:v>7.81</c:v>
                </c:pt>
                <c:pt idx="782" formatCode="General">
                  <c:v>7.8199999999999985</c:v>
                </c:pt>
                <c:pt idx="783" formatCode="General">
                  <c:v>7.83</c:v>
                </c:pt>
                <c:pt idx="784" formatCode="General">
                  <c:v>7.84</c:v>
                </c:pt>
                <c:pt idx="785" formatCode="General">
                  <c:v>7.85</c:v>
                </c:pt>
                <c:pt idx="786" formatCode="General">
                  <c:v>7.8599999999999985</c:v>
                </c:pt>
                <c:pt idx="787" formatCode="General">
                  <c:v>7.87</c:v>
                </c:pt>
                <c:pt idx="788" formatCode="General">
                  <c:v>7.88</c:v>
                </c:pt>
                <c:pt idx="789" formatCode="General">
                  <c:v>7.89</c:v>
                </c:pt>
                <c:pt idx="790" formatCode="General">
                  <c:v>7.9</c:v>
                </c:pt>
                <c:pt idx="791" formatCode="General">
                  <c:v>7.91</c:v>
                </c:pt>
                <c:pt idx="792" formatCode="General">
                  <c:v>7.92</c:v>
                </c:pt>
                <c:pt idx="793" formatCode="General">
                  <c:v>7.9300000000000024</c:v>
                </c:pt>
                <c:pt idx="794" formatCode="General">
                  <c:v>7.94</c:v>
                </c:pt>
                <c:pt idx="795" formatCode="General">
                  <c:v>7.95</c:v>
                </c:pt>
                <c:pt idx="796" formatCode="General">
                  <c:v>7.96</c:v>
                </c:pt>
                <c:pt idx="797" formatCode="General">
                  <c:v>7.9700000000000024</c:v>
                </c:pt>
                <c:pt idx="798" formatCode="General">
                  <c:v>7.98</c:v>
                </c:pt>
                <c:pt idx="799" formatCode="General">
                  <c:v>7.99</c:v>
                </c:pt>
                <c:pt idx="800" formatCode="General">
                  <c:v>8</c:v>
                </c:pt>
                <c:pt idx="801" formatCode="General">
                  <c:v>8.01</c:v>
                </c:pt>
                <c:pt idx="802" formatCode="General">
                  <c:v>8.02</c:v>
                </c:pt>
                <c:pt idx="803" formatCode="General">
                  <c:v>8.0300000000000011</c:v>
                </c:pt>
                <c:pt idx="804" formatCode="General">
                  <c:v>8.0400000000000009</c:v>
                </c:pt>
                <c:pt idx="805" formatCode="General">
                  <c:v>8.0500000000000007</c:v>
                </c:pt>
                <c:pt idx="806" formatCode="General">
                  <c:v>8.06</c:v>
                </c:pt>
                <c:pt idx="807" formatCode="General">
                  <c:v>8.07</c:v>
                </c:pt>
                <c:pt idx="808" formatCode="General">
                  <c:v>8.08</c:v>
                </c:pt>
                <c:pt idx="809" formatCode="General">
                  <c:v>8.09</c:v>
                </c:pt>
                <c:pt idx="810" formatCode="General">
                  <c:v>8.1</c:v>
                </c:pt>
                <c:pt idx="811" formatCode="General">
                  <c:v>8.11</c:v>
                </c:pt>
                <c:pt idx="812" formatCode="General">
                  <c:v>8.120000000000001</c:v>
                </c:pt>
                <c:pt idx="813" formatCode="General">
                  <c:v>8.129999999999999</c:v>
                </c:pt>
                <c:pt idx="814" formatCode="General">
                  <c:v>8.1399999999999988</c:v>
                </c:pt>
                <c:pt idx="815" formatCode="General">
                  <c:v>8.15</c:v>
                </c:pt>
                <c:pt idx="816" formatCode="General">
                  <c:v>8.16</c:v>
                </c:pt>
                <c:pt idx="817" formatCode="General">
                  <c:v>8.17</c:v>
                </c:pt>
                <c:pt idx="818" formatCode="General">
                  <c:v>8.18</c:v>
                </c:pt>
                <c:pt idx="819" formatCode="General">
                  <c:v>8.19</c:v>
                </c:pt>
                <c:pt idx="820" formatCode="General">
                  <c:v>8.2000000000000011</c:v>
                </c:pt>
                <c:pt idx="821" formatCode="General">
                  <c:v>8.2100000000000009</c:v>
                </c:pt>
                <c:pt idx="822" formatCode="General">
                  <c:v>8.2199999999999989</c:v>
                </c:pt>
                <c:pt idx="823" formatCode="General">
                  <c:v>8.2299999999999986</c:v>
                </c:pt>
                <c:pt idx="824" formatCode="General">
                  <c:v>8.2399999999999984</c:v>
                </c:pt>
                <c:pt idx="825" formatCode="General">
                  <c:v>8.25</c:v>
                </c:pt>
                <c:pt idx="826" formatCode="General">
                  <c:v>8.26</c:v>
                </c:pt>
                <c:pt idx="827" formatCode="General">
                  <c:v>8.27</c:v>
                </c:pt>
                <c:pt idx="828" formatCode="General">
                  <c:v>8.2800000000000011</c:v>
                </c:pt>
                <c:pt idx="829" formatCode="General">
                  <c:v>8.2900000000000009</c:v>
                </c:pt>
                <c:pt idx="830" formatCode="General">
                  <c:v>8.3000000000000007</c:v>
                </c:pt>
                <c:pt idx="831" formatCode="General">
                  <c:v>8.31</c:v>
                </c:pt>
                <c:pt idx="832" formatCode="General">
                  <c:v>8.32</c:v>
                </c:pt>
                <c:pt idx="833" formatCode="General">
                  <c:v>8.33</c:v>
                </c:pt>
                <c:pt idx="834" formatCode="General">
                  <c:v>8.34</c:v>
                </c:pt>
                <c:pt idx="835" formatCode="General">
                  <c:v>8.3500000000000068</c:v>
                </c:pt>
                <c:pt idx="836" formatCode="General">
                  <c:v>8.3600000000000048</c:v>
                </c:pt>
                <c:pt idx="837" formatCode="General">
                  <c:v>8.3700000000000028</c:v>
                </c:pt>
                <c:pt idx="838" formatCode="General">
                  <c:v>8.3800000000000008</c:v>
                </c:pt>
                <c:pt idx="839" formatCode="General">
                  <c:v>8.39</c:v>
                </c:pt>
                <c:pt idx="840" formatCode="General">
                  <c:v>8.4</c:v>
                </c:pt>
                <c:pt idx="841" formatCode="General">
                  <c:v>8.41</c:v>
                </c:pt>
                <c:pt idx="842" formatCode="General">
                  <c:v>8.42</c:v>
                </c:pt>
                <c:pt idx="843" formatCode="General">
                  <c:v>8.43</c:v>
                </c:pt>
                <c:pt idx="844" formatCode="General">
                  <c:v>8.44</c:v>
                </c:pt>
                <c:pt idx="845" formatCode="General">
                  <c:v>8.4500000000000028</c:v>
                </c:pt>
                <c:pt idx="846" formatCode="General">
                  <c:v>8.4600000000000026</c:v>
                </c:pt>
                <c:pt idx="847" formatCode="General">
                  <c:v>8.4700000000000006</c:v>
                </c:pt>
                <c:pt idx="848" formatCode="General">
                  <c:v>8.48</c:v>
                </c:pt>
                <c:pt idx="849" formatCode="General">
                  <c:v>8.49</c:v>
                </c:pt>
                <c:pt idx="850" formatCode="General">
                  <c:v>8.5</c:v>
                </c:pt>
                <c:pt idx="851" formatCode="General">
                  <c:v>8.51</c:v>
                </c:pt>
                <c:pt idx="852" formatCode="General">
                  <c:v>8.52</c:v>
                </c:pt>
                <c:pt idx="853" formatCode="General">
                  <c:v>8.5300000000000011</c:v>
                </c:pt>
                <c:pt idx="854" formatCode="General">
                  <c:v>8.5400000000000009</c:v>
                </c:pt>
                <c:pt idx="855" formatCode="General">
                  <c:v>8.5500000000000007</c:v>
                </c:pt>
                <c:pt idx="856" formatCode="General">
                  <c:v>8.56</c:v>
                </c:pt>
                <c:pt idx="857" formatCode="General">
                  <c:v>8.57</c:v>
                </c:pt>
                <c:pt idx="858" formatCode="General">
                  <c:v>8.58</c:v>
                </c:pt>
                <c:pt idx="859" formatCode="General">
                  <c:v>8.59</c:v>
                </c:pt>
                <c:pt idx="860" formatCode="General">
                  <c:v>8.6</c:v>
                </c:pt>
                <c:pt idx="861" formatCode="General">
                  <c:v>8.61</c:v>
                </c:pt>
                <c:pt idx="862" formatCode="General">
                  <c:v>8.620000000000001</c:v>
                </c:pt>
                <c:pt idx="863" formatCode="General">
                  <c:v>8.629999999999999</c:v>
                </c:pt>
                <c:pt idx="864" formatCode="General">
                  <c:v>8.6399999999999988</c:v>
                </c:pt>
                <c:pt idx="865" formatCode="General">
                  <c:v>8.65</c:v>
                </c:pt>
                <c:pt idx="866" formatCode="General">
                  <c:v>8.66</c:v>
                </c:pt>
                <c:pt idx="867" formatCode="General">
                  <c:v>8.67</c:v>
                </c:pt>
                <c:pt idx="868" formatCode="General">
                  <c:v>8.68</c:v>
                </c:pt>
                <c:pt idx="869" formatCode="General">
                  <c:v>8.69</c:v>
                </c:pt>
                <c:pt idx="870" formatCode="General">
                  <c:v>8.7000000000000011</c:v>
                </c:pt>
                <c:pt idx="871" formatCode="General">
                  <c:v>8.7100000000000009</c:v>
                </c:pt>
                <c:pt idx="872" formatCode="General">
                  <c:v>8.7199999999999989</c:v>
                </c:pt>
                <c:pt idx="873" formatCode="General">
                  <c:v>8.7299999999999986</c:v>
                </c:pt>
                <c:pt idx="874" formatCode="General">
                  <c:v>8.7399999999999984</c:v>
                </c:pt>
                <c:pt idx="875" formatCode="General">
                  <c:v>8.75</c:v>
                </c:pt>
                <c:pt idx="876" formatCode="General">
                  <c:v>8.76</c:v>
                </c:pt>
                <c:pt idx="877" formatCode="General">
                  <c:v>8.77</c:v>
                </c:pt>
                <c:pt idx="878" formatCode="General">
                  <c:v>8.7800000000000011</c:v>
                </c:pt>
                <c:pt idx="879" formatCode="General">
                  <c:v>8.7900000000000009</c:v>
                </c:pt>
                <c:pt idx="880" formatCode="General">
                  <c:v>8.8000000000000007</c:v>
                </c:pt>
                <c:pt idx="881" formatCode="General">
                  <c:v>8.81</c:v>
                </c:pt>
                <c:pt idx="882" formatCode="General">
                  <c:v>8.82</c:v>
                </c:pt>
                <c:pt idx="883" formatCode="General">
                  <c:v>8.83</c:v>
                </c:pt>
                <c:pt idx="884" formatCode="General">
                  <c:v>8.84</c:v>
                </c:pt>
                <c:pt idx="885" formatCode="General">
                  <c:v>8.8500000000000068</c:v>
                </c:pt>
                <c:pt idx="886" formatCode="General">
                  <c:v>8.8600000000000048</c:v>
                </c:pt>
                <c:pt idx="887" formatCode="General">
                  <c:v>8.8700000000000028</c:v>
                </c:pt>
                <c:pt idx="888" formatCode="General">
                  <c:v>8.8800000000000008</c:v>
                </c:pt>
                <c:pt idx="889" formatCode="General">
                  <c:v>8.89</c:v>
                </c:pt>
                <c:pt idx="890" formatCode="General">
                  <c:v>8.9</c:v>
                </c:pt>
                <c:pt idx="891" formatCode="General">
                  <c:v>8.91</c:v>
                </c:pt>
                <c:pt idx="892" formatCode="General">
                  <c:v>8.92</c:v>
                </c:pt>
                <c:pt idx="893" formatCode="General">
                  <c:v>8.93</c:v>
                </c:pt>
                <c:pt idx="894" formatCode="General">
                  <c:v>8.94</c:v>
                </c:pt>
                <c:pt idx="895" formatCode="General">
                  <c:v>8.9500000000000028</c:v>
                </c:pt>
                <c:pt idx="896" formatCode="General">
                  <c:v>8.9600000000000026</c:v>
                </c:pt>
                <c:pt idx="897" formatCode="General">
                  <c:v>8.9700000000000006</c:v>
                </c:pt>
                <c:pt idx="898" formatCode="General">
                  <c:v>8.98</c:v>
                </c:pt>
                <c:pt idx="899" formatCode="General">
                  <c:v>8.99</c:v>
                </c:pt>
                <c:pt idx="900" formatCode="General">
                  <c:v>9</c:v>
                </c:pt>
                <c:pt idx="901" formatCode="General">
                  <c:v>9.01</c:v>
                </c:pt>
                <c:pt idx="902" formatCode="General">
                  <c:v>9.02</c:v>
                </c:pt>
                <c:pt idx="903" formatCode="General">
                  <c:v>9.0300000000000011</c:v>
                </c:pt>
                <c:pt idx="904" formatCode="General">
                  <c:v>9.0400000000000009</c:v>
                </c:pt>
                <c:pt idx="905" formatCode="General">
                  <c:v>9.0500000000000007</c:v>
                </c:pt>
                <c:pt idx="906" formatCode="General">
                  <c:v>9.06</c:v>
                </c:pt>
                <c:pt idx="907" formatCode="General">
                  <c:v>9.07</c:v>
                </c:pt>
                <c:pt idx="908" formatCode="General">
                  <c:v>9.08</c:v>
                </c:pt>
                <c:pt idx="909" formatCode="General">
                  <c:v>9.09</c:v>
                </c:pt>
                <c:pt idx="910" formatCode="General">
                  <c:v>9.1</c:v>
                </c:pt>
                <c:pt idx="911" formatCode="General">
                  <c:v>9.11</c:v>
                </c:pt>
                <c:pt idx="912" formatCode="General">
                  <c:v>9.120000000000001</c:v>
                </c:pt>
                <c:pt idx="913" formatCode="General">
                  <c:v>9.129999999999999</c:v>
                </c:pt>
                <c:pt idx="914" formatCode="General">
                  <c:v>9.1399999999999988</c:v>
                </c:pt>
                <c:pt idx="915" formatCode="General">
                  <c:v>9.15</c:v>
                </c:pt>
                <c:pt idx="916" formatCode="General">
                  <c:v>9.16</c:v>
                </c:pt>
                <c:pt idx="917" formatCode="General">
                  <c:v>9.17</c:v>
                </c:pt>
                <c:pt idx="918" formatCode="General">
                  <c:v>9.18</c:v>
                </c:pt>
                <c:pt idx="919" formatCode="General">
                  <c:v>9.19</c:v>
                </c:pt>
                <c:pt idx="920" formatCode="General">
                  <c:v>9.2000000000000011</c:v>
                </c:pt>
                <c:pt idx="921" formatCode="General">
                  <c:v>9.2100000000000009</c:v>
                </c:pt>
                <c:pt idx="922" formatCode="General">
                  <c:v>9.2199999999999989</c:v>
                </c:pt>
                <c:pt idx="923" formatCode="General">
                  <c:v>9.2299999999999986</c:v>
                </c:pt>
                <c:pt idx="924" formatCode="General">
                  <c:v>9.2399999999999984</c:v>
                </c:pt>
                <c:pt idx="925" formatCode="General">
                  <c:v>9.25</c:v>
                </c:pt>
                <c:pt idx="926" formatCode="General">
                  <c:v>9.26</c:v>
                </c:pt>
                <c:pt idx="927" formatCode="General">
                  <c:v>9.27</c:v>
                </c:pt>
                <c:pt idx="928" formatCode="General">
                  <c:v>9.2800000000000011</c:v>
                </c:pt>
                <c:pt idx="929" formatCode="General">
                  <c:v>9.2900000000000009</c:v>
                </c:pt>
                <c:pt idx="930" formatCode="General">
                  <c:v>9.3000000000000007</c:v>
                </c:pt>
                <c:pt idx="931" formatCode="General">
                  <c:v>9.31</c:v>
                </c:pt>
                <c:pt idx="932" formatCode="General">
                  <c:v>9.32</c:v>
                </c:pt>
                <c:pt idx="933" formatCode="General">
                  <c:v>9.33</c:v>
                </c:pt>
                <c:pt idx="934" formatCode="General">
                  <c:v>9.34</c:v>
                </c:pt>
                <c:pt idx="935" formatCode="General">
                  <c:v>9.3500000000000068</c:v>
                </c:pt>
                <c:pt idx="936" formatCode="General">
                  <c:v>9.3600000000000048</c:v>
                </c:pt>
                <c:pt idx="937" formatCode="General">
                  <c:v>9.3700000000000028</c:v>
                </c:pt>
                <c:pt idx="938" formatCode="General">
                  <c:v>9.3800000000000008</c:v>
                </c:pt>
                <c:pt idx="939" formatCode="General">
                  <c:v>9.39</c:v>
                </c:pt>
                <c:pt idx="940" formatCode="General">
                  <c:v>9.4</c:v>
                </c:pt>
                <c:pt idx="941" formatCode="General">
                  <c:v>9.41</c:v>
                </c:pt>
                <c:pt idx="942" formatCode="General">
                  <c:v>9.42</c:v>
                </c:pt>
                <c:pt idx="943" formatCode="General">
                  <c:v>9.43</c:v>
                </c:pt>
                <c:pt idx="944" formatCode="General">
                  <c:v>9.44</c:v>
                </c:pt>
                <c:pt idx="945" formatCode="General">
                  <c:v>9.4500000000000028</c:v>
                </c:pt>
                <c:pt idx="946" formatCode="General">
                  <c:v>9.4600000000000026</c:v>
                </c:pt>
                <c:pt idx="947" formatCode="General">
                  <c:v>9.4700000000000006</c:v>
                </c:pt>
                <c:pt idx="948" formatCode="General">
                  <c:v>9.48</c:v>
                </c:pt>
                <c:pt idx="949" formatCode="General">
                  <c:v>9.49</c:v>
                </c:pt>
                <c:pt idx="950" formatCode="General">
                  <c:v>9.5</c:v>
                </c:pt>
                <c:pt idx="951" formatCode="General">
                  <c:v>9.51</c:v>
                </c:pt>
                <c:pt idx="952" formatCode="General">
                  <c:v>9.52</c:v>
                </c:pt>
                <c:pt idx="953" formatCode="General">
                  <c:v>9.5300000000000011</c:v>
                </c:pt>
                <c:pt idx="954" formatCode="General">
                  <c:v>9.5400000000000009</c:v>
                </c:pt>
                <c:pt idx="955" formatCode="General">
                  <c:v>9.5500000000000007</c:v>
                </c:pt>
                <c:pt idx="956" formatCode="General">
                  <c:v>9.56</c:v>
                </c:pt>
                <c:pt idx="957" formatCode="General">
                  <c:v>9.57</c:v>
                </c:pt>
                <c:pt idx="958" formatCode="General">
                  <c:v>9.58</c:v>
                </c:pt>
                <c:pt idx="959" formatCode="General">
                  <c:v>9.59</c:v>
                </c:pt>
                <c:pt idx="960" formatCode="General">
                  <c:v>9.6</c:v>
                </c:pt>
                <c:pt idx="961" formatCode="General">
                  <c:v>9.61</c:v>
                </c:pt>
                <c:pt idx="962" formatCode="General">
                  <c:v>9.620000000000001</c:v>
                </c:pt>
                <c:pt idx="963" formatCode="General">
                  <c:v>9.629999999999999</c:v>
                </c:pt>
                <c:pt idx="964" formatCode="General">
                  <c:v>9.6399999999999988</c:v>
                </c:pt>
                <c:pt idx="965" formatCode="General">
                  <c:v>9.65</c:v>
                </c:pt>
                <c:pt idx="966" formatCode="General">
                  <c:v>9.66</c:v>
                </c:pt>
                <c:pt idx="967" formatCode="General">
                  <c:v>9.67</c:v>
                </c:pt>
                <c:pt idx="968" formatCode="General">
                  <c:v>9.68</c:v>
                </c:pt>
                <c:pt idx="969" formatCode="General">
                  <c:v>9.69</c:v>
                </c:pt>
                <c:pt idx="970" formatCode="General">
                  <c:v>9.7000000000000011</c:v>
                </c:pt>
                <c:pt idx="971" formatCode="General">
                  <c:v>9.7100000000000009</c:v>
                </c:pt>
                <c:pt idx="972" formatCode="General">
                  <c:v>9.7199999999999989</c:v>
                </c:pt>
                <c:pt idx="973" formatCode="General">
                  <c:v>9.7299999999999986</c:v>
                </c:pt>
                <c:pt idx="974" formatCode="General">
                  <c:v>9.7399999999999984</c:v>
                </c:pt>
                <c:pt idx="975" formatCode="General">
                  <c:v>9.75</c:v>
                </c:pt>
                <c:pt idx="976" formatCode="General">
                  <c:v>9.76</c:v>
                </c:pt>
                <c:pt idx="977" formatCode="General">
                  <c:v>9.77</c:v>
                </c:pt>
                <c:pt idx="978" formatCode="General">
                  <c:v>9.7800000000000011</c:v>
                </c:pt>
                <c:pt idx="979" formatCode="General">
                  <c:v>9.7900000000000009</c:v>
                </c:pt>
                <c:pt idx="980" formatCode="General">
                  <c:v>9.8000000000000007</c:v>
                </c:pt>
                <c:pt idx="981" formatCode="General">
                  <c:v>9.81</c:v>
                </c:pt>
                <c:pt idx="982" formatCode="General">
                  <c:v>9.82</c:v>
                </c:pt>
                <c:pt idx="983" formatCode="General">
                  <c:v>9.83</c:v>
                </c:pt>
                <c:pt idx="984" formatCode="General">
                  <c:v>9.84</c:v>
                </c:pt>
                <c:pt idx="985" formatCode="General">
                  <c:v>9.8500000000000068</c:v>
                </c:pt>
                <c:pt idx="986" formatCode="General">
                  <c:v>9.8600000000000048</c:v>
                </c:pt>
                <c:pt idx="987" formatCode="General">
                  <c:v>9.8700000000000028</c:v>
                </c:pt>
                <c:pt idx="988" formatCode="General">
                  <c:v>9.8800000000000008</c:v>
                </c:pt>
                <c:pt idx="989" formatCode="General">
                  <c:v>9.89</c:v>
                </c:pt>
                <c:pt idx="990" formatCode="General">
                  <c:v>9.9</c:v>
                </c:pt>
                <c:pt idx="991" formatCode="General">
                  <c:v>9.91</c:v>
                </c:pt>
                <c:pt idx="992" formatCode="General">
                  <c:v>9.92</c:v>
                </c:pt>
                <c:pt idx="993" formatCode="General">
                  <c:v>9.93</c:v>
                </c:pt>
                <c:pt idx="994" formatCode="General">
                  <c:v>9.94</c:v>
                </c:pt>
                <c:pt idx="995" formatCode="General">
                  <c:v>9.9500000000000028</c:v>
                </c:pt>
                <c:pt idx="996" formatCode="General">
                  <c:v>9.9600000000000026</c:v>
                </c:pt>
                <c:pt idx="997" formatCode="General">
                  <c:v>9.9700000000000006</c:v>
                </c:pt>
                <c:pt idx="998" formatCode="General">
                  <c:v>9.98</c:v>
                </c:pt>
                <c:pt idx="999" formatCode="General">
                  <c:v>9.99</c:v>
                </c:pt>
                <c:pt idx="1000" formatCode="General">
                  <c:v>10</c:v>
                </c:pt>
                <c:pt idx="1001" formatCode="General">
                  <c:v>10.01</c:v>
                </c:pt>
                <c:pt idx="1002" formatCode="General">
                  <c:v>10.02</c:v>
                </c:pt>
                <c:pt idx="1003" formatCode="General">
                  <c:v>10.030000000000001</c:v>
                </c:pt>
                <c:pt idx="1004" formatCode="General">
                  <c:v>10.040000000000001</c:v>
                </c:pt>
                <c:pt idx="1005" formatCode="General">
                  <c:v>10.050000000000002</c:v>
                </c:pt>
                <c:pt idx="1006" formatCode="General">
                  <c:v>10.06</c:v>
                </c:pt>
                <c:pt idx="1007" formatCode="General">
                  <c:v>10.07</c:v>
                </c:pt>
                <c:pt idx="1008" formatCode="General">
                  <c:v>10.08</c:v>
                </c:pt>
                <c:pt idx="1009" formatCode="General">
                  <c:v>10.09</c:v>
                </c:pt>
                <c:pt idx="1010" formatCode="General">
                  <c:v>10.1</c:v>
                </c:pt>
                <c:pt idx="1011" formatCode="General">
                  <c:v>10.11</c:v>
                </c:pt>
                <c:pt idx="1012" formatCode="General">
                  <c:v>10.120000000000001</c:v>
                </c:pt>
                <c:pt idx="1013" formatCode="General">
                  <c:v>10.130000000000001</c:v>
                </c:pt>
                <c:pt idx="1014" formatCode="General">
                  <c:v>10.139999999999999</c:v>
                </c:pt>
                <c:pt idx="1015" formatCode="General">
                  <c:v>10.15</c:v>
                </c:pt>
                <c:pt idx="1016" formatCode="General">
                  <c:v>10.16</c:v>
                </c:pt>
                <c:pt idx="1017" formatCode="General">
                  <c:v>10.17</c:v>
                </c:pt>
                <c:pt idx="1018" formatCode="General">
                  <c:v>10.18</c:v>
                </c:pt>
                <c:pt idx="1019" formatCode="General">
                  <c:v>10.19</c:v>
                </c:pt>
                <c:pt idx="1020" formatCode="General">
                  <c:v>10.200000000000001</c:v>
                </c:pt>
                <c:pt idx="1021" formatCode="General">
                  <c:v>10.210000000000001</c:v>
                </c:pt>
                <c:pt idx="1022" formatCode="General">
                  <c:v>10.220000000000001</c:v>
                </c:pt>
                <c:pt idx="1023" formatCode="General">
                  <c:v>10.229999999999999</c:v>
                </c:pt>
                <c:pt idx="1024" formatCode="General">
                  <c:v>10.239999999999998</c:v>
                </c:pt>
                <c:pt idx="1025" formatCode="General">
                  <c:v>10.25</c:v>
                </c:pt>
                <c:pt idx="1026" formatCode="General">
                  <c:v>10.26</c:v>
                </c:pt>
                <c:pt idx="1027" formatCode="General">
                  <c:v>10.27</c:v>
                </c:pt>
                <c:pt idx="1028" formatCode="General">
                  <c:v>10.28</c:v>
                </c:pt>
                <c:pt idx="1029" formatCode="General">
                  <c:v>10.29</c:v>
                </c:pt>
                <c:pt idx="1030" formatCode="General">
                  <c:v>10.3</c:v>
                </c:pt>
                <c:pt idx="1031" formatCode="General">
                  <c:v>10.31</c:v>
                </c:pt>
                <c:pt idx="1032" formatCode="General">
                  <c:v>10.32</c:v>
                </c:pt>
                <c:pt idx="1033" formatCode="General">
                  <c:v>10.33</c:v>
                </c:pt>
                <c:pt idx="1034" formatCode="General">
                  <c:v>10.34</c:v>
                </c:pt>
                <c:pt idx="1035" formatCode="General">
                  <c:v>10.350000000000026</c:v>
                </c:pt>
                <c:pt idx="1036" formatCode="General">
                  <c:v>10.360000000000024</c:v>
                </c:pt>
                <c:pt idx="1037" formatCode="General">
                  <c:v>10.370000000000006</c:v>
                </c:pt>
                <c:pt idx="1038" formatCode="General">
                  <c:v>10.38</c:v>
                </c:pt>
                <c:pt idx="1039" formatCode="General">
                  <c:v>10.39</c:v>
                </c:pt>
                <c:pt idx="1040" formatCode="General">
                  <c:v>10.4</c:v>
                </c:pt>
                <c:pt idx="1041" formatCode="General">
                  <c:v>10.41</c:v>
                </c:pt>
                <c:pt idx="1042" formatCode="General">
                  <c:v>10.42</c:v>
                </c:pt>
                <c:pt idx="1043" formatCode="General">
                  <c:v>10.43</c:v>
                </c:pt>
                <c:pt idx="1044" formatCode="General">
                  <c:v>10.44</c:v>
                </c:pt>
                <c:pt idx="1045" formatCode="General">
                  <c:v>10.450000000000006</c:v>
                </c:pt>
                <c:pt idx="1046" formatCode="General">
                  <c:v>10.46</c:v>
                </c:pt>
                <c:pt idx="1047" formatCode="General">
                  <c:v>10.47</c:v>
                </c:pt>
                <c:pt idx="1048" formatCode="General">
                  <c:v>10.48</c:v>
                </c:pt>
                <c:pt idx="1049" formatCode="General">
                  <c:v>10.49</c:v>
                </c:pt>
                <c:pt idx="1050" formatCode="General">
                  <c:v>10.5</c:v>
                </c:pt>
                <c:pt idx="1051" formatCode="General">
                  <c:v>10.51</c:v>
                </c:pt>
                <c:pt idx="1052" formatCode="General">
                  <c:v>10.52</c:v>
                </c:pt>
                <c:pt idx="1053" formatCode="General">
                  <c:v>10.53</c:v>
                </c:pt>
                <c:pt idx="1054" formatCode="General">
                  <c:v>10.54</c:v>
                </c:pt>
                <c:pt idx="1055" formatCode="General">
                  <c:v>10.55</c:v>
                </c:pt>
                <c:pt idx="1056" formatCode="General">
                  <c:v>10.56</c:v>
                </c:pt>
                <c:pt idx="1057" formatCode="General">
                  <c:v>10.57</c:v>
                </c:pt>
                <c:pt idx="1058" formatCode="General">
                  <c:v>10.58</c:v>
                </c:pt>
                <c:pt idx="1059" formatCode="General">
                  <c:v>10.59</c:v>
                </c:pt>
                <c:pt idx="1060" formatCode="General">
                  <c:v>10.6</c:v>
                </c:pt>
                <c:pt idx="1061" formatCode="General">
                  <c:v>10.61</c:v>
                </c:pt>
                <c:pt idx="1062" formatCode="General">
                  <c:v>10.62</c:v>
                </c:pt>
                <c:pt idx="1063" formatCode="General">
                  <c:v>10.629999999999999</c:v>
                </c:pt>
                <c:pt idx="1064" formatCode="General">
                  <c:v>10.639999999999999</c:v>
                </c:pt>
                <c:pt idx="1065" formatCode="General">
                  <c:v>10.65</c:v>
                </c:pt>
                <c:pt idx="1066" formatCode="General">
                  <c:v>10.66</c:v>
                </c:pt>
                <c:pt idx="1067" formatCode="General">
                  <c:v>10.67</c:v>
                </c:pt>
                <c:pt idx="1068" formatCode="General">
                  <c:v>10.68</c:v>
                </c:pt>
                <c:pt idx="1069" formatCode="General">
                  <c:v>10.69</c:v>
                </c:pt>
                <c:pt idx="1070" formatCode="General">
                  <c:v>10.7</c:v>
                </c:pt>
                <c:pt idx="1071" formatCode="General">
                  <c:v>10.709999999999999</c:v>
                </c:pt>
                <c:pt idx="1072" formatCode="General">
                  <c:v>10.719999999999999</c:v>
                </c:pt>
                <c:pt idx="1073" formatCode="General">
                  <c:v>10.729999999999999</c:v>
                </c:pt>
                <c:pt idx="1074" formatCode="General">
                  <c:v>10.739999999999998</c:v>
                </c:pt>
                <c:pt idx="1075" formatCode="General">
                  <c:v>10.75</c:v>
                </c:pt>
                <c:pt idx="1076" formatCode="General">
                  <c:v>10.76</c:v>
                </c:pt>
                <c:pt idx="1077" formatCode="General">
                  <c:v>10.77</c:v>
                </c:pt>
                <c:pt idx="1078" formatCode="General">
                  <c:v>10.78</c:v>
                </c:pt>
                <c:pt idx="1079" formatCode="General">
                  <c:v>10.79</c:v>
                </c:pt>
                <c:pt idx="1080" formatCode="General">
                  <c:v>10.8</c:v>
                </c:pt>
                <c:pt idx="1081" formatCode="General">
                  <c:v>10.81</c:v>
                </c:pt>
                <c:pt idx="1082" formatCode="General">
                  <c:v>10.82</c:v>
                </c:pt>
                <c:pt idx="1083" formatCode="General">
                  <c:v>10.83</c:v>
                </c:pt>
                <c:pt idx="1084" formatCode="General">
                  <c:v>10.84</c:v>
                </c:pt>
                <c:pt idx="1085" formatCode="General">
                  <c:v>10.850000000000026</c:v>
                </c:pt>
                <c:pt idx="1086" formatCode="General">
                  <c:v>10.860000000000024</c:v>
                </c:pt>
                <c:pt idx="1087" formatCode="General">
                  <c:v>10.870000000000006</c:v>
                </c:pt>
                <c:pt idx="1088" formatCode="General">
                  <c:v>10.88</c:v>
                </c:pt>
                <c:pt idx="1089" formatCode="General">
                  <c:v>10.89</c:v>
                </c:pt>
                <c:pt idx="1090" formatCode="General">
                  <c:v>10.9</c:v>
                </c:pt>
                <c:pt idx="1091" formatCode="General">
                  <c:v>10.91</c:v>
                </c:pt>
                <c:pt idx="1092" formatCode="General">
                  <c:v>10.92</c:v>
                </c:pt>
                <c:pt idx="1093" formatCode="General">
                  <c:v>10.93</c:v>
                </c:pt>
                <c:pt idx="1094" formatCode="General">
                  <c:v>10.94</c:v>
                </c:pt>
                <c:pt idx="1095" formatCode="General">
                  <c:v>10.950000000000006</c:v>
                </c:pt>
                <c:pt idx="1096" formatCode="General">
                  <c:v>10.96</c:v>
                </c:pt>
                <c:pt idx="1097" formatCode="General">
                  <c:v>10.97</c:v>
                </c:pt>
                <c:pt idx="1098" formatCode="General">
                  <c:v>10.98</c:v>
                </c:pt>
                <c:pt idx="1099" formatCode="General">
                  <c:v>10.99</c:v>
                </c:pt>
                <c:pt idx="1100" formatCode="General">
                  <c:v>11</c:v>
                </c:pt>
                <c:pt idx="1101" formatCode="General">
                  <c:v>11.01</c:v>
                </c:pt>
                <c:pt idx="1102" formatCode="General">
                  <c:v>11.02</c:v>
                </c:pt>
                <c:pt idx="1103" formatCode="General">
                  <c:v>11.03</c:v>
                </c:pt>
                <c:pt idx="1104" formatCode="General">
                  <c:v>11.04</c:v>
                </c:pt>
                <c:pt idx="1105" formatCode="General">
                  <c:v>11.05</c:v>
                </c:pt>
                <c:pt idx="1106" formatCode="General">
                  <c:v>11.06</c:v>
                </c:pt>
                <c:pt idx="1107" formatCode="General">
                  <c:v>11.07</c:v>
                </c:pt>
                <c:pt idx="1108" formatCode="General">
                  <c:v>11.08</c:v>
                </c:pt>
                <c:pt idx="1109" formatCode="General">
                  <c:v>11.09</c:v>
                </c:pt>
                <c:pt idx="1110" formatCode="General">
                  <c:v>11.1</c:v>
                </c:pt>
                <c:pt idx="1111" formatCode="General">
                  <c:v>11.11</c:v>
                </c:pt>
                <c:pt idx="1112" formatCode="General">
                  <c:v>11.12</c:v>
                </c:pt>
                <c:pt idx="1113" formatCode="General">
                  <c:v>11.129999999999999</c:v>
                </c:pt>
                <c:pt idx="1114" formatCode="General">
                  <c:v>11.139999999999999</c:v>
                </c:pt>
                <c:pt idx="1115" formatCode="General">
                  <c:v>11.15</c:v>
                </c:pt>
                <c:pt idx="1116" formatCode="General">
                  <c:v>11.16</c:v>
                </c:pt>
                <c:pt idx="1117" formatCode="General">
                  <c:v>11.17</c:v>
                </c:pt>
                <c:pt idx="1118" formatCode="General">
                  <c:v>11.18</c:v>
                </c:pt>
                <c:pt idx="1119" formatCode="General">
                  <c:v>11.19</c:v>
                </c:pt>
                <c:pt idx="1120" formatCode="General">
                  <c:v>11.2</c:v>
                </c:pt>
                <c:pt idx="1121" formatCode="General">
                  <c:v>11.209999999999999</c:v>
                </c:pt>
                <c:pt idx="1122" formatCode="General">
                  <c:v>11.219999999999999</c:v>
                </c:pt>
                <c:pt idx="1123" formatCode="General">
                  <c:v>11.229999999999999</c:v>
                </c:pt>
                <c:pt idx="1124" formatCode="General">
                  <c:v>11.239999999999998</c:v>
                </c:pt>
                <c:pt idx="1125" formatCode="General">
                  <c:v>11.25</c:v>
                </c:pt>
                <c:pt idx="1126" formatCode="General">
                  <c:v>11.26</c:v>
                </c:pt>
                <c:pt idx="1127" formatCode="General">
                  <c:v>11.27</c:v>
                </c:pt>
                <c:pt idx="1128" formatCode="General">
                  <c:v>11.28</c:v>
                </c:pt>
                <c:pt idx="1129" formatCode="General">
                  <c:v>11.29</c:v>
                </c:pt>
                <c:pt idx="1130" formatCode="General">
                  <c:v>11.3</c:v>
                </c:pt>
                <c:pt idx="1131" formatCode="General">
                  <c:v>11.31</c:v>
                </c:pt>
                <c:pt idx="1132" formatCode="General">
                  <c:v>11.32</c:v>
                </c:pt>
                <c:pt idx="1133" formatCode="General">
                  <c:v>11.33</c:v>
                </c:pt>
                <c:pt idx="1134" formatCode="General">
                  <c:v>11.34</c:v>
                </c:pt>
                <c:pt idx="1135" formatCode="General">
                  <c:v>11.350000000000026</c:v>
                </c:pt>
                <c:pt idx="1136" formatCode="General">
                  <c:v>11.360000000000024</c:v>
                </c:pt>
                <c:pt idx="1137" formatCode="General">
                  <c:v>11.370000000000006</c:v>
                </c:pt>
                <c:pt idx="1138" formatCode="General">
                  <c:v>11.38</c:v>
                </c:pt>
                <c:pt idx="1139" formatCode="General">
                  <c:v>11.39</c:v>
                </c:pt>
                <c:pt idx="1140" formatCode="General">
                  <c:v>11.4</c:v>
                </c:pt>
                <c:pt idx="1141" formatCode="General">
                  <c:v>11.41</c:v>
                </c:pt>
                <c:pt idx="1142" formatCode="General">
                  <c:v>11.42</c:v>
                </c:pt>
                <c:pt idx="1143" formatCode="General">
                  <c:v>11.43</c:v>
                </c:pt>
                <c:pt idx="1144" formatCode="General">
                  <c:v>11.44</c:v>
                </c:pt>
                <c:pt idx="1145" formatCode="General">
                  <c:v>11.450000000000006</c:v>
                </c:pt>
                <c:pt idx="1146" formatCode="General">
                  <c:v>11.46</c:v>
                </c:pt>
                <c:pt idx="1147" formatCode="General">
                  <c:v>11.47</c:v>
                </c:pt>
                <c:pt idx="1148" formatCode="General">
                  <c:v>11.48</c:v>
                </c:pt>
                <c:pt idx="1149" formatCode="General">
                  <c:v>11.49</c:v>
                </c:pt>
                <c:pt idx="1150" formatCode="General">
                  <c:v>11.5</c:v>
                </c:pt>
                <c:pt idx="1151" formatCode="General">
                  <c:v>11.51</c:v>
                </c:pt>
                <c:pt idx="1152" formatCode="General">
                  <c:v>11.52</c:v>
                </c:pt>
                <c:pt idx="1153" formatCode="General">
                  <c:v>11.53</c:v>
                </c:pt>
                <c:pt idx="1154" formatCode="General">
                  <c:v>11.54</c:v>
                </c:pt>
                <c:pt idx="1155" formatCode="General">
                  <c:v>11.55</c:v>
                </c:pt>
                <c:pt idx="1156" formatCode="General">
                  <c:v>11.56</c:v>
                </c:pt>
                <c:pt idx="1157" formatCode="General">
                  <c:v>11.57</c:v>
                </c:pt>
                <c:pt idx="1158" formatCode="General">
                  <c:v>11.58</c:v>
                </c:pt>
                <c:pt idx="1159" formatCode="General">
                  <c:v>11.59</c:v>
                </c:pt>
                <c:pt idx="1160" formatCode="General">
                  <c:v>11.6</c:v>
                </c:pt>
                <c:pt idx="1161" formatCode="General">
                  <c:v>11.61</c:v>
                </c:pt>
                <c:pt idx="1162" formatCode="General">
                  <c:v>11.62</c:v>
                </c:pt>
                <c:pt idx="1163" formatCode="General">
                  <c:v>11.629999999999999</c:v>
                </c:pt>
                <c:pt idx="1164" formatCode="General">
                  <c:v>11.639999999999999</c:v>
                </c:pt>
                <c:pt idx="1165" formatCode="General">
                  <c:v>11.65</c:v>
                </c:pt>
                <c:pt idx="1166" formatCode="General">
                  <c:v>11.66</c:v>
                </c:pt>
                <c:pt idx="1167" formatCode="General">
                  <c:v>11.67</c:v>
                </c:pt>
                <c:pt idx="1168" formatCode="General">
                  <c:v>11.68</c:v>
                </c:pt>
                <c:pt idx="1169" formatCode="General">
                  <c:v>11.69</c:v>
                </c:pt>
                <c:pt idx="1170" formatCode="General">
                  <c:v>11.7</c:v>
                </c:pt>
                <c:pt idx="1171" formatCode="General">
                  <c:v>11.709999999999999</c:v>
                </c:pt>
                <c:pt idx="1172" formatCode="General">
                  <c:v>11.719999999999999</c:v>
                </c:pt>
                <c:pt idx="1173" formatCode="General">
                  <c:v>11.729999999999999</c:v>
                </c:pt>
                <c:pt idx="1174" formatCode="General">
                  <c:v>11.739999999999998</c:v>
                </c:pt>
                <c:pt idx="1175" formatCode="General">
                  <c:v>11.75</c:v>
                </c:pt>
                <c:pt idx="1176" formatCode="General">
                  <c:v>11.76</c:v>
                </c:pt>
                <c:pt idx="1177" formatCode="General">
                  <c:v>11.77</c:v>
                </c:pt>
                <c:pt idx="1178" formatCode="General">
                  <c:v>11.78</c:v>
                </c:pt>
                <c:pt idx="1179" formatCode="General">
                  <c:v>11.79</c:v>
                </c:pt>
                <c:pt idx="1180" formatCode="General">
                  <c:v>11.8</c:v>
                </c:pt>
                <c:pt idx="1181" formatCode="General">
                  <c:v>11.81</c:v>
                </c:pt>
                <c:pt idx="1182" formatCode="General">
                  <c:v>11.82</c:v>
                </c:pt>
                <c:pt idx="1183" formatCode="General">
                  <c:v>11.83</c:v>
                </c:pt>
                <c:pt idx="1184" formatCode="General">
                  <c:v>11.84</c:v>
                </c:pt>
                <c:pt idx="1185" formatCode="General">
                  <c:v>11.850000000000026</c:v>
                </c:pt>
                <c:pt idx="1186" formatCode="General">
                  <c:v>11.860000000000024</c:v>
                </c:pt>
                <c:pt idx="1187" formatCode="General">
                  <c:v>11.870000000000006</c:v>
                </c:pt>
                <c:pt idx="1188" formatCode="General">
                  <c:v>11.88</c:v>
                </c:pt>
                <c:pt idx="1189" formatCode="General">
                  <c:v>11.89</c:v>
                </c:pt>
                <c:pt idx="1190" formatCode="General">
                  <c:v>11.9</c:v>
                </c:pt>
                <c:pt idx="1191" formatCode="General">
                  <c:v>11.91</c:v>
                </c:pt>
                <c:pt idx="1192" formatCode="General">
                  <c:v>11.92</c:v>
                </c:pt>
                <c:pt idx="1193" formatCode="General">
                  <c:v>11.93</c:v>
                </c:pt>
                <c:pt idx="1194" formatCode="General">
                  <c:v>11.94</c:v>
                </c:pt>
                <c:pt idx="1195" formatCode="General">
                  <c:v>11.950000000000006</c:v>
                </c:pt>
                <c:pt idx="1196" formatCode="General">
                  <c:v>11.96</c:v>
                </c:pt>
                <c:pt idx="1197" formatCode="General">
                  <c:v>11.97</c:v>
                </c:pt>
                <c:pt idx="1198" formatCode="General">
                  <c:v>11.98</c:v>
                </c:pt>
                <c:pt idx="1199" formatCode="General">
                  <c:v>11.99</c:v>
                </c:pt>
                <c:pt idx="1200" formatCode="General">
                  <c:v>12</c:v>
                </c:pt>
                <c:pt idx="1201" formatCode="General">
                  <c:v>12.01</c:v>
                </c:pt>
                <c:pt idx="1202" formatCode="General">
                  <c:v>12.02</c:v>
                </c:pt>
                <c:pt idx="1203" formatCode="General">
                  <c:v>12.03</c:v>
                </c:pt>
                <c:pt idx="1204" formatCode="General">
                  <c:v>12.04</c:v>
                </c:pt>
                <c:pt idx="1205" formatCode="General">
                  <c:v>12.05</c:v>
                </c:pt>
                <c:pt idx="1206" formatCode="General">
                  <c:v>12.06</c:v>
                </c:pt>
                <c:pt idx="1207" formatCode="General">
                  <c:v>12.07</c:v>
                </c:pt>
                <c:pt idx="1208" formatCode="General">
                  <c:v>12.08</c:v>
                </c:pt>
                <c:pt idx="1209" formatCode="General">
                  <c:v>12.09</c:v>
                </c:pt>
                <c:pt idx="1210" formatCode="General">
                  <c:v>12.1</c:v>
                </c:pt>
                <c:pt idx="1211" formatCode="General">
                  <c:v>12.11</c:v>
                </c:pt>
                <c:pt idx="1212" formatCode="General">
                  <c:v>12.12</c:v>
                </c:pt>
                <c:pt idx="1213" formatCode="General">
                  <c:v>12.129999999999999</c:v>
                </c:pt>
                <c:pt idx="1214" formatCode="General">
                  <c:v>12.139999999999999</c:v>
                </c:pt>
                <c:pt idx="1215" formatCode="General">
                  <c:v>12.15</c:v>
                </c:pt>
                <c:pt idx="1216" formatCode="General">
                  <c:v>12.16</c:v>
                </c:pt>
                <c:pt idx="1217" formatCode="General">
                  <c:v>12.17</c:v>
                </c:pt>
                <c:pt idx="1218" formatCode="General">
                  <c:v>12.18</c:v>
                </c:pt>
                <c:pt idx="1219" formatCode="General">
                  <c:v>12.19</c:v>
                </c:pt>
                <c:pt idx="1220" formatCode="General">
                  <c:v>12.2</c:v>
                </c:pt>
                <c:pt idx="1221" formatCode="General">
                  <c:v>12.209999999999999</c:v>
                </c:pt>
                <c:pt idx="1222" formatCode="General">
                  <c:v>12.219999999999999</c:v>
                </c:pt>
                <c:pt idx="1223" formatCode="General">
                  <c:v>12.229999999999999</c:v>
                </c:pt>
                <c:pt idx="1224" formatCode="General">
                  <c:v>12.239999999999998</c:v>
                </c:pt>
                <c:pt idx="1225" formatCode="General">
                  <c:v>12.25</c:v>
                </c:pt>
                <c:pt idx="1226" formatCode="General">
                  <c:v>12.26</c:v>
                </c:pt>
                <c:pt idx="1227" formatCode="General">
                  <c:v>12.27</c:v>
                </c:pt>
                <c:pt idx="1228" formatCode="General">
                  <c:v>12.28</c:v>
                </c:pt>
                <c:pt idx="1229" formatCode="General">
                  <c:v>12.29</c:v>
                </c:pt>
                <c:pt idx="1230" formatCode="General">
                  <c:v>12.3</c:v>
                </c:pt>
                <c:pt idx="1231" formatCode="General">
                  <c:v>12.31</c:v>
                </c:pt>
                <c:pt idx="1232" formatCode="General">
                  <c:v>12.32</c:v>
                </c:pt>
                <c:pt idx="1233" formatCode="General">
                  <c:v>12.33</c:v>
                </c:pt>
                <c:pt idx="1234" formatCode="General">
                  <c:v>12.34</c:v>
                </c:pt>
                <c:pt idx="1235" formatCode="General">
                  <c:v>12.350000000000026</c:v>
                </c:pt>
                <c:pt idx="1236" formatCode="General">
                  <c:v>12.360000000000024</c:v>
                </c:pt>
                <c:pt idx="1237" formatCode="General">
                  <c:v>12.370000000000006</c:v>
                </c:pt>
                <c:pt idx="1238" formatCode="General">
                  <c:v>12.38</c:v>
                </c:pt>
                <c:pt idx="1239" formatCode="General">
                  <c:v>12.39</c:v>
                </c:pt>
                <c:pt idx="1240" formatCode="General">
                  <c:v>12.4</c:v>
                </c:pt>
                <c:pt idx="1241" formatCode="General">
                  <c:v>12.41</c:v>
                </c:pt>
                <c:pt idx="1242" formatCode="General">
                  <c:v>12.42</c:v>
                </c:pt>
                <c:pt idx="1243" formatCode="General">
                  <c:v>12.43</c:v>
                </c:pt>
                <c:pt idx="1244" formatCode="General">
                  <c:v>12.44</c:v>
                </c:pt>
                <c:pt idx="1245" formatCode="General">
                  <c:v>12.450000000000006</c:v>
                </c:pt>
                <c:pt idx="1246" formatCode="General">
                  <c:v>12.46</c:v>
                </c:pt>
                <c:pt idx="1247" formatCode="General">
                  <c:v>12.47</c:v>
                </c:pt>
                <c:pt idx="1248" formatCode="General">
                  <c:v>12.48</c:v>
                </c:pt>
                <c:pt idx="1249" formatCode="General">
                  <c:v>12.49</c:v>
                </c:pt>
                <c:pt idx="1250" formatCode="General">
                  <c:v>12.5</c:v>
                </c:pt>
                <c:pt idx="1251" formatCode="General">
                  <c:v>12.51</c:v>
                </c:pt>
                <c:pt idx="1252" formatCode="General">
                  <c:v>12.52</c:v>
                </c:pt>
                <c:pt idx="1253" formatCode="General">
                  <c:v>12.53</c:v>
                </c:pt>
                <c:pt idx="1254" formatCode="General">
                  <c:v>12.54</c:v>
                </c:pt>
                <c:pt idx="1255" formatCode="General">
                  <c:v>12.55</c:v>
                </c:pt>
                <c:pt idx="1256" formatCode="General">
                  <c:v>12.56</c:v>
                </c:pt>
                <c:pt idx="1257" formatCode="General">
                  <c:v>12.57</c:v>
                </c:pt>
                <c:pt idx="1258" formatCode="General">
                  <c:v>12.58</c:v>
                </c:pt>
                <c:pt idx="1259" formatCode="General">
                  <c:v>12.59</c:v>
                </c:pt>
                <c:pt idx="1260" formatCode="General">
                  <c:v>12.6</c:v>
                </c:pt>
                <c:pt idx="1261" formatCode="General">
                  <c:v>12.61</c:v>
                </c:pt>
                <c:pt idx="1262" formatCode="General">
                  <c:v>12.62</c:v>
                </c:pt>
                <c:pt idx="1263" formatCode="General">
                  <c:v>12.629999999999999</c:v>
                </c:pt>
                <c:pt idx="1264" formatCode="General">
                  <c:v>12.639999999999999</c:v>
                </c:pt>
                <c:pt idx="1265" formatCode="General">
                  <c:v>12.65</c:v>
                </c:pt>
                <c:pt idx="1266" formatCode="General">
                  <c:v>12.66</c:v>
                </c:pt>
                <c:pt idx="1267" formatCode="General">
                  <c:v>12.67</c:v>
                </c:pt>
                <c:pt idx="1268" formatCode="General">
                  <c:v>12.68</c:v>
                </c:pt>
                <c:pt idx="1269" formatCode="General">
                  <c:v>12.69</c:v>
                </c:pt>
                <c:pt idx="1270" formatCode="General">
                  <c:v>12.7</c:v>
                </c:pt>
                <c:pt idx="1271" formatCode="General">
                  <c:v>12.709999999999999</c:v>
                </c:pt>
                <c:pt idx="1272" formatCode="General">
                  <c:v>12.719999999999999</c:v>
                </c:pt>
                <c:pt idx="1273" formatCode="General">
                  <c:v>12.729999999999999</c:v>
                </c:pt>
                <c:pt idx="1274" formatCode="General">
                  <c:v>12.739999999999998</c:v>
                </c:pt>
                <c:pt idx="1275" formatCode="General">
                  <c:v>12.75</c:v>
                </c:pt>
                <c:pt idx="1276" formatCode="General">
                  <c:v>12.76</c:v>
                </c:pt>
                <c:pt idx="1277" formatCode="General">
                  <c:v>12.77</c:v>
                </c:pt>
                <c:pt idx="1278" formatCode="General">
                  <c:v>12.78</c:v>
                </c:pt>
                <c:pt idx="1279" formatCode="General">
                  <c:v>12.79</c:v>
                </c:pt>
                <c:pt idx="1280" formatCode="General">
                  <c:v>12.8</c:v>
                </c:pt>
                <c:pt idx="1281" formatCode="General">
                  <c:v>12.81</c:v>
                </c:pt>
                <c:pt idx="1282" formatCode="General">
                  <c:v>12.82</c:v>
                </c:pt>
                <c:pt idx="1283" formatCode="General">
                  <c:v>12.83</c:v>
                </c:pt>
                <c:pt idx="1284" formatCode="General">
                  <c:v>12.84</c:v>
                </c:pt>
                <c:pt idx="1285" formatCode="General">
                  <c:v>12.850000000000026</c:v>
                </c:pt>
                <c:pt idx="1286" formatCode="General">
                  <c:v>12.860000000000024</c:v>
                </c:pt>
                <c:pt idx="1287" formatCode="General">
                  <c:v>12.870000000000006</c:v>
                </c:pt>
                <c:pt idx="1288" formatCode="General">
                  <c:v>12.88</c:v>
                </c:pt>
                <c:pt idx="1289" formatCode="General">
                  <c:v>12.89</c:v>
                </c:pt>
                <c:pt idx="1290" formatCode="General">
                  <c:v>12.9</c:v>
                </c:pt>
                <c:pt idx="1291" formatCode="General">
                  <c:v>12.91</c:v>
                </c:pt>
                <c:pt idx="1292" formatCode="General">
                  <c:v>12.92</c:v>
                </c:pt>
                <c:pt idx="1293" formatCode="General">
                  <c:v>12.93</c:v>
                </c:pt>
                <c:pt idx="1294" formatCode="General">
                  <c:v>12.94</c:v>
                </c:pt>
                <c:pt idx="1295" formatCode="General">
                  <c:v>12.950000000000006</c:v>
                </c:pt>
                <c:pt idx="1296" formatCode="General">
                  <c:v>12.96</c:v>
                </c:pt>
                <c:pt idx="1297" formatCode="General">
                  <c:v>12.97</c:v>
                </c:pt>
                <c:pt idx="1298" formatCode="General">
                  <c:v>12.98</c:v>
                </c:pt>
                <c:pt idx="1299" formatCode="General">
                  <c:v>12.99</c:v>
                </c:pt>
                <c:pt idx="1300" formatCode="General">
                  <c:v>13</c:v>
                </c:pt>
                <c:pt idx="1301" formatCode="General">
                  <c:v>13.01</c:v>
                </c:pt>
                <c:pt idx="1302" formatCode="General">
                  <c:v>13.02</c:v>
                </c:pt>
                <c:pt idx="1303" formatCode="General">
                  <c:v>13.03</c:v>
                </c:pt>
                <c:pt idx="1304" formatCode="General">
                  <c:v>13.04</c:v>
                </c:pt>
                <c:pt idx="1305" formatCode="General">
                  <c:v>13.05</c:v>
                </c:pt>
                <c:pt idx="1306" formatCode="General">
                  <c:v>13.06</c:v>
                </c:pt>
                <c:pt idx="1307" formatCode="General">
                  <c:v>13.07</c:v>
                </c:pt>
                <c:pt idx="1308" formatCode="General">
                  <c:v>13.08</c:v>
                </c:pt>
                <c:pt idx="1309" formatCode="General">
                  <c:v>13.09</c:v>
                </c:pt>
                <c:pt idx="1310" formatCode="General">
                  <c:v>13.1</c:v>
                </c:pt>
                <c:pt idx="1311" formatCode="General">
                  <c:v>13.11</c:v>
                </c:pt>
                <c:pt idx="1312" formatCode="General">
                  <c:v>13.12</c:v>
                </c:pt>
                <c:pt idx="1313" formatCode="General">
                  <c:v>13.129999999999999</c:v>
                </c:pt>
                <c:pt idx="1314" formatCode="General">
                  <c:v>13.139999999999999</c:v>
                </c:pt>
                <c:pt idx="1315" formatCode="General">
                  <c:v>13.15</c:v>
                </c:pt>
                <c:pt idx="1316" formatCode="General">
                  <c:v>13.16</c:v>
                </c:pt>
                <c:pt idx="1317" formatCode="General">
                  <c:v>13.17</c:v>
                </c:pt>
                <c:pt idx="1318" formatCode="General">
                  <c:v>13.18</c:v>
                </c:pt>
                <c:pt idx="1319" formatCode="General">
                  <c:v>13.19</c:v>
                </c:pt>
                <c:pt idx="1320" formatCode="General">
                  <c:v>13.2</c:v>
                </c:pt>
                <c:pt idx="1321" formatCode="General">
                  <c:v>13.209999999999999</c:v>
                </c:pt>
                <c:pt idx="1322" formatCode="General">
                  <c:v>13.219999999999999</c:v>
                </c:pt>
                <c:pt idx="1323" formatCode="General">
                  <c:v>13.229999999999999</c:v>
                </c:pt>
                <c:pt idx="1324" formatCode="General">
                  <c:v>13.239999999999998</c:v>
                </c:pt>
                <c:pt idx="1325" formatCode="General">
                  <c:v>13.25</c:v>
                </c:pt>
                <c:pt idx="1326" formatCode="General">
                  <c:v>13.26</c:v>
                </c:pt>
                <c:pt idx="1327" formatCode="General">
                  <c:v>13.27</c:v>
                </c:pt>
                <c:pt idx="1328" formatCode="General">
                  <c:v>13.28</c:v>
                </c:pt>
                <c:pt idx="1329" formatCode="General">
                  <c:v>13.29</c:v>
                </c:pt>
                <c:pt idx="1330" formatCode="General">
                  <c:v>13.3</c:v>
                </c:pt>
                <c:pt idx="1331" formatCode="General">
                  <c:v>13.31</c:v>
                </c:pt>
                <c:pt idx="1332" formatCode="General">
                  <c:v>13.32</c:v>
                </c:pt>
                <c:pt idx="1333" formatCode="General">
                  <c:v>13.33</c:v>
                </c:pt>
                <c:pt idx="1334" formatCode="General">
                  <c:v>13.34</c:v>
                </c:pt>
                <c:pt idx="1335" formatCode="General">
                  <c:v>13.350000000000026</c:v>
                </c:pt>
                <c:pt idx="1336" formatCode="General">
                  <c:v>13.360000000000024</c:v>
                </c:pt>
                <c:pt idx="1337" formatCode="General">
                  <c:v>13.370000000000006</c:v>
                </c:pt>
                <c:pt idx="1338" formatCode="General">
                  <c:v>13.38</c:v>
                </c:pt>
                <c:pt idx="1339" formatCode="General">
                  <c:v>13.39</c:v>
                </c:pt>
                <c:pt idx="1340" formatCode="General">
                  <c:v>13.4</c:v>
                </c:pt>
                <c:pt idx="1341" formatCode="General">
                  <c:v>13.41</c:v>
                </c:pt>
                <c:pt idx="1342" formatCode="General">
                  <c:v>13.42</c:v>
                </c:pt>
                <c:pt idx="1343" formatCode="General">
                  <c:v>13.43</c:v>
                </c:pt>
                <c:pt idx="1344" formatCode="General">
                  <c:v>13.44</c:v>
                </c:pt>
                <c:pt idx="1345" formatCode="General">
                  <c:v>13.450000000000006</c:v>
                </c:pt>
                <c:pt idx="1346" formatCode="General">
                  <c:v>13.46</c:v>
                </c:pt>
                <c:pt idx="1347" formatCode="General">
                  <c:v>13.47</c:v>
                </c:pt>
                <c:pt idx="1348" formatCode="General">
                  <c:v>13.48</c:v>
                </c:pt>
                <c:pt idx="1349" formatCode="General">
                  <c:v>13.49</c:v>
                </c:pt>
                <c:pt idx="1350" formatCode="General">
                  <c:v>13.5</c:v>
                </c:pt>
                <c:pt idx="1351" formatCode="General">
                  <c:v>13.51</c:v>
                </c:pt>
                <c:pt idx="1352" formatCode="General">
                  <c:v>13.52</c:v>
                </c:pt>
                <c:pt idx="1353" formatCode="General">
                  <c:v>13.53</c:v>
                </c:pt>
                <c:pt idx="1354" formatCode="General">
                  <c:v>13.54</c:v>
                </c:pt>
                <c:pt idx="1355" formatCode="General">
                  <c:v>13.55</c:v>
                </c:pt>
                <c:pt idx="1356" formatCode="General">
                  <c:v>13.56</c:v>
                </c:pt>
                <c:pt idx="1357" formatCode="General">
                  <c:v>13.57</c:v>
                </c:pt>
                <c:pt idx="1358" formatCode="General">
                  <c:v>13.58</c:v>
                </c:pt>
                <c:pt idx="1359" formatCode="General">
                  <c:v>13.59</c:v>
                </c:pt>
                <c:pt idx="1360" formatCode="General">
                  <c:v>13.6</c:v>
                </c:pt>
                <c:pt idx="1361" formatCode="General">
                  <c:v>13.61</c:v>
                </c:pt>
                <c:pt idx="1362" formatCode="General">
                  <c:v>13.62</c:v>
                </c:pt>
                <c:pt idx="1363" formatCode="General">
                  <c:v>13.629999999999999</c:v>
                </c:pt>
                <c:pt idx="1364" formatCode="General">
                  <c:v>13.639999999999999</c:v>
                </c:pt>
                <c:pt idx="1365" formatCode="General">
                  <c:v>13.65</c:v>
                </c:pt>
                <c:pt idx="1366" formatCode="General">
                  <c:v>13.66</c:v>
                </c:pt>
                <c:pt idx="1367" formatCode="General">
                  <c:v>13.67</c:v>
                </c:pt>
                <c:pt idx="1368" formatCode="General">
                  <c:v>13.68</c:v>
                </c:pt>
                <c:pt idx="1369" formatCode="General">
                  <c:v>13.69</c:v>
                </c:pt>
                <c:pt idx="1370" formatCode="General">
                  <c:v>13.7</c:v>
                </c:pt>
                <c:pt idx="1371" formatCode="General">
                  <c:v>13.709999999999999</c:v>
                </c:pt>
                <c:pt idx="1372" formatCode="General">
                  <c:v>13.719999999999999</c:v>
                </c:pt>
                <c:pt idx="1373" formatCode="General">
                  <c:v>13.729999999999999</c:v>
                </c:pt>
                <c:pt idx="1374" formatCode="General">
                  <c:v>13.739999999999998</c:v>
                </c:pt>
                <c:pt idx="1375" formatCode="General">
                  <c:v>13.75</c:v>
                </c:pt>
                <c:pt idx="1376" formatCode="General">
                  <c:v>13.76</c:v>
                </c:pt>
                <c:pt idx="1377" formatCode="General">
                  <c:v>13.77</c:v>
                </c:pt>
                <c:pt idx="1378" formatCode="General">
                  <c:v>13.78</c:v>
                </c:pt>
                <c:pt idx="1379" formatCode="General">
                  <c:v>13.79</c:v>
                </c:pt>
                <c:pt idx="1380" formatCode="General">
                  <c:v>13.8</c:v>
                </c:pt>
                <c:pt idx="1381" formatCode="General">
                  <c:v>13.81</c:v>
                </c:pt>
                <c:pt idx="1382" formatCode="General">
                  <c:v>13.82</c:v>
                </c:pt>
                <c:pt idx="1383" formatCode="General">
                  <c:v>13.83</c:v>
                </c:pt>
                <c:pt idx="1384" formatCode="General">
                  <c:v>13.84</c:v>
                </c:pt>
                <c:pt idx="1385" formatCode="General">
                  <c:v>13.850000000000026</c:v>
                </c:pt>
                <c:pt idx="1386" formatCode="General">
                  <c:v>13.860000000000024</c:v>
                </c:pt>
                <c:pt idx="1387" formatCode="General">
                  <c:v>13.870000000000006</c:v>
                </c:pt>
                <c:pt idx="1388" formatCode="General">
                  <c:v>13.88</c:v>
                </c:pt>
                <c:pt idx="1389" formatCode="General">
                  <c:v>13.89</c:v>
                </c:pt>
                <c:pt idx="1390" formatCode="General">
                  <c:v>13.9</c:v>
                </c:pt>
                <c:pt idx="1391" formatCode="General">
                  <c:v>13.91</c:v>
                </c:pt>
                <c:pt idx="1392" formatCode="General">
                  <c:v>13.92</c:v>
                </c:pt>
                <c:pt idx="1393" formatCode="General">
                  <c:v>13.93</c:v>
                </c:pt>
                <c:pt idx="1394" formatCode="General">
                  <c:v>13.94</c:v>
                </c:pt>
                <c:pt idx="1395" formatCode="General">
                  <c:v>13.950000000000006</c:v>
                </c:pt>
                <c:pt idx="1396" formatCode="General">
                  <c:v>13.96</c:v>
                </c:pt>
                <c:pt idx="1397" formatCode="General">
                  <c:v>13.97</c:v>
                </c:pt>
                <c:pt idx="1398" formatCode="General">
                  <c:v>13.98</c:v>
                </c:pt>
                <c:pt idx="1399" formatCode="General">
                  <c:v>13.99</c:v>
                </c:pt>
                <c:pt idx="1400" formatCode="General">
                  <c:v>14</c:v>
                </c:pt>
                <c:pt idx="1401" formatCode="General">
                  <c:v>14.01</c:v>
                </c:pt>
                <c:pt idx="1402" formatCode="General">
                  <c:v>14.02</c:v>
                </c:pt>
                <c:pt idx="1403" formatCode="General">
                  <c:v>14.03</c:v>
                </c:pt>
                <c:pt idx="1404" formatCode="General">
                  <c:v>14.04</c:v>
                </c:pt>
                <c:pt idx="1405" formatCode="General">
                  <c:v>14.05</c:v>
                </c:pt>
                <c:pt idx="1406" formatCode="General">
                  <c:v>14.06</c:v>
                </c:pt>
                <c:pt idx="1407" formatCode="General">
                  <c:v>14.07</c:v>
                </c:pt>
                <c:pt idx="1408" formatCode="General">
                  <c:v>14.08</c:v>
                </c:pt>
                <c:pt idx="1409" formatCode="General">
                  <c:v>14.09</c:v>
                </c:pt>
                <c:pt idx="1410" formatCode="General">
                  <c:v>14.1</c:v>
                </c:pt>
                <c:pt idx="1411" formatCode="General">
                  <c:v>14.11</c:v>
                </c:pt>
                <c:pt idx="1412" formatCode="General">
                  <c:v>14.12</c:v>
                </c:pt>
                <c:pt idx="1413" formatCode="General">
                  <c:v>14.129999999999999</c:v>
                </c:pt>
                <c:pt idx="1414" formatCode="General">
                  <c:v>14.139999999999999</c:v>
                </c:pt>
                <c:pt idx="1415" formatCode="General">
                  <c:v>14.15</c:v>
                </c:pt>
                <c:pt idx="1416" formatCode="General">
                  <c:v>14.16</c:v>
                </c:pt>
                <c:pt idx="1417" formatCode="General">
                  <c:v>14.17</c:v>
                </c:pt>
                <c:pt idx="1418" formatCode="General">
                  <c:v>14.18</c:v>
                </c:pt>
                <c:pt idx="1419" formatCode="General">
                  <c:v>14.19</c:v>
                </c:pt>
                <c:pt idx="1420" formatCode="General">
                  <c:v>14.2</c:v>
                </c:pt>
                <c:pt idx="1421" formatCode="General">
                  <c:v>14.209999999999999</c:v>
                </c:pt>
                <c:pt idx="1422" formatCode="General">
                  <c:v>14.219999999999999</c:v>
                </c:pt>
                <c:pt idx="1423" formatCode="General">
                  <c:v>14.229999999999999</c:v>
                </c:pt>
                <c:pt idx="1424" formatCode="General">
                  <c:v>14.239999999999998</c:v>
                </c:pt>
                <c:pt idx="1425" formatCode="General">
                  <c:v>14.25</c:v>
                </c:pt>
                <c:pt idx="1426" formatCode="General">
                  <c:v>14.26</c:v>
                </c:pt>
                <c:pt idx="1427" formatCode="General">
                  <c:v>14.27</c:v>
                </c:pt>
                <c:pt idx="1428" formatCode="General">
                  <c:v>14.28</c:v>
                </c:pt>
                <c:pt idx="1429" formatCode="General">
                  <c:v>14.29</c:v>
                </c:pt>
                <c:pt idx="1430" formatCode="General">
                  <c:v>14.3</c:v>
                </c:pt>
                <c:pt idx="1431" formatCode="General">
                  <c:v>14.31</c:v>
                </c:pt>
                <c:pt idx="1432" formatCode="General">
                  <c:v>14.32</c:v>
                </c:pt>
                <c:pt idx="1433" formatCode="General">
                  <c:v>14.33</c:v>
                </c:pt>
                <c:pt idx="1434" formatCode="General">
                  <c:v>14.34</c:v>
                </c:pt>
                <c:pt idx="1435" formatCode="General">
                  <c:v>14.350000000000026</c:v>
                </c:pt>
                <c:pt idx="1436" formatCode="General">
                  <c:v>14.360000000000024</c:v>
                </c:pt>
                <c:pt idx="1437" formatCode="General">
                  <c:v>14.370000000000006</c:v>
                </c:pt>
                <c:pt idx="1438" formatCode="General">
                  <c:v>14.38</c:v>
                </c:pt>
                <c:pt idx="1439" formatCode="General">
                  <c:v>14.39</c:v>
                </c:pt>
                <c:pt idx="1440" formatCode="General">
                  <c:v>14.4</c:v>
                </c:pt>
                <c:pt idx="1441" formatCode="General">
                  <c:v>14.41</c:v>
                </c:pt>
                <c:pt idx="1442" formatCode="General">
                  <c:v>14.42</c:v>
                </c:pt>
                <c:pt idx="1443" formatCode="General">
                  <c:v>14.43</c:v>
                </c:pt>
                <c:pt idx="1444" formatCode="General">
                  <c:v>14.44</c:v>
                </c:pt>
                <c:pt idx="1445" formatCode="General">
                  <c:v>14.450000000000006</c:v>
                </c:pt>
                <c:pt idx="1446" formatCode="General">
                  <c:v>14.46</c:v>
                </c:pt>
                <c:pt idx="1447" formatCode="General">
                  <c:v>14.47</c:v>
                </c:pt>
                <c:pt idx="1448" formatCode="General">
                  <c:v>14.48</c:v>
                </c:pt>
                <c:pt idx="1449" formatCode="General">
                  <c:v>14.49</c:v>
                </c:pt>
                <c:pt idx="1450" formatCode="General">
                  <c:v>14.5</c:v>
                </c:pt>
                <c:pt idx="1451" formatCode="General">
                  <c:v>14.51</c:v>
                </c:pt>
                <c:pt idx="1452" formatCode="General">
                  <c:v>14.52</c:v>
                </c:pt>
                <c:pt idx="1453" formatCode="General">
                  <c:v>14.53</c:v>
                </c:pt>
                <c:pt idx="1454" formatCode="General">
                  <c:v>14.54</c:v>
                </c:pt>
                <c:pt idx="1455" formatCode="General">
                  <c:v>14.55</c:v>
                </c:pt>
                <c:pt idx="1456" formatCode="General">
                  <c:v>14.56</c:v>
                </c:pt>
                <c:pt idx="1457" formatCode="General">
                  <c:v>14.57</c:v>
                </c:pt>
                <c:pt idx="1458" formatCode="General">
                  <c:v>14.58</c:v>
                </c:pt>
                <c:pt idx="1459" formatCode="General">
                  <c:v>14.59</c:v>
                </c:pt>
                <c:pt idx="1460" formatCode="General">
                  <c:v>14.6</c:v>
                </c:pt>
                <c:pt idx="1461" formatCode="General">
                  <c:v>14.61</c:v>
                </c:pt>
                <c:pt idx="1462" formatCode="General">
                  <c:v>14.62</c:v>
                </c:pt>
                <c:pt idx="1463" formatCode="General">
                  <c:v>14.629999999999999</c:v>
                </c:pt>
                <c:pt idx="1464" formatCode="General">
                  <c:v>14.639999999999999</c:v>
                </c:pt>
                <c:pt idx="1465" formatCode="General">
                  <c:v>14.65</c:v>
                </c:pt>
                <c:pt idx="1466" formatCode="General">
                  <c:v>14.66</c:v>
                </c:pt>
                <c:pt idx="1467" formatCode="General">
                  <c:v>14.67</c:v>
                </c:pt>
                <c:pt idx="1468" formatCode="General">
                  <c:v>14.68</c:v>
                </c:pt>
                <c:pt idx="1469" formatCode="General">
                  <c:v>14.69</c:v>
                </c:pt>
                <c:pt idx="1470" formatCode="General">
                  <c:v>14.7</c:v>
                </c:pt>
                <c:pt idx="1471" formatCode="General">
                  <c:v>14.709999999999999</c:v>
                </c:pt>
                <c:pt idx="1472" formatCode="General">
                  <c:v>14.719999999999999</c:v>
                </c:pt>
                <c:pt idx="1473" formatCode="General">
                  <c:v>14.729999999999999</c:v>
                </c:pt>
                <c:pt idx="1474" formatCode="General">
                  <c:v>14.739999999999998</c:v>
                </c:pt>
                <c:pt idx="1475" formatCode="General">
                  <c:v>14.75</c:v>
                </c:pt>
                <c:pt idx="1476" formatCode="General">
                  <c:v>14.76</c:v>
                </c:pt>
                <c:pt idx="1477" formatCode="General">
                  <c:v>14.77</c:v>
                </c:pt>
                <c:pt idx="1478" formatCode="General">
                  <c:v>14.78</c:v>
                </c:pt>
                <c:pt idx="1479" formatCode="General">
                  <c:v>14.79</c:v>
                </c:pt>
                <c:pt idx="1480" formatCode="General">
                  <c:v>14.8</c:v>
                </c:pt>
                <c:pt idx="1481" formatCode="General">
                  <c:v>14.81</c:v>
                </c:pt>
                <c:pt idx="1482" formatCode="General">
                  <c:v>14.82</c:v>
                </c:pt>
                <c:pt idx="1483" formatCode="General">
                  <c:v>14.83</c:v>
                </c:pt>
                <c:pt idx="1484" formatCode="General">
                  <c:v>14.84</c:v>
                </c:pt>
                <c:pt idx="1485" formatCode="General">
                  <c:v>14.850000000000026</c:v>
                </c:pt>
                <c:pt idx="1486" formatCode="General">
                  <c:v>14.860000000000024</c:v>
                </c:pt>
                <c:pt idx="1487" formatCode="General">
                  <c:v>14.870000000000006</c:v>
                </c:pt>
                <c:pt idx="1488" formatCode="General">
                  <c:v>14.88</c:v>
                </c:pt>
                <c:pt idx="1489" formatCode="General">
                  <c:v>14.89</c:v>
                </c:pt>
                <c:pt idx="1490" formatCode="General">
                  <c:v>14.9</c:v>
                </c:pt>
                <c:pt idx="1491" formatCode="General">
                  <c:v>14.91</c:v>
                </c:pt>
                <c:pt idx="1492" formatCode="General">
                  <c:v>14.92</c:v>
                </c:pt>
                <c:pt idx="1493" formatCode="General">
                  <c:v>14.93</c:v>
                </c:pt>
                <c:pt idx="1494" formatCode="General">
                  <c:v>14.94</c:v>
                </c:pt>
                <c:pt idx="1495" formatCode="General">
                  <c:v>14.950000000000006</c:v>
                </c:pt>
                <c:pt idx="1496" formatCode="General">
                  <c:v>14.96</c:v>
                </c:pt>
                <c:pt idx="1497" formatCode="General">
                  <c:v>14.97</c:v>
                </c:pt>
                <c:pt idx="1498" formatCode="General">
                  <c:v>14.98</c:v>
                </c:pt>
                <c:pt idx="1499" formatCode="General">
                  <c:v>14.99</c:v>
                </c:pt>
                <c:pt idx="1500" formatCode="General">
                  <c:v>15</c:v>
                </c:pt>
                <c:pt idx="1501" formatCode="General">
                  <c:v>15.01</c:v>
                </c:pt>
                <c:pt idx="1502" formatCode="General">
                  <c:v>15.02</c:v>
                </c:pt>
                <c:pt idx="1503" formatCode="General">
                  <c:v>15.03</c:v>
                </c:pt>
                <c:pt idx="1504" formatCode="General">
                  <c:v>15.04</c:v>
                </c:pt>
                <c:pt idx="1505" formatCode="General">
                  <c:v>15.05</c:v>
                </c:pt>
                <c:pt idx="1506" formatCode="General">
                  <c:v>15.06</c:v>
                </c:pt>
                <c:pt idx="1507" formatCode="General">
                  <c:v>15.07</c:v>
                </c:pt>
                <c:pt idx="1508" formatCode="General">
                  <c:v>15.08</c:v>
                </c:pt>
                <c:pt idx="1509" formatCode="General">
                  <c:v>15.09</c:v>
                </c:pt>
                <c:pt idx="1510" formatCode="General">
                  <c:v>15.1</c:v>
                </c:pt>
                <c:pt idx="1511" formatCode="General">
                  <c:v>15.11</c:v>
                </c:pt>
                <c:pt idx="1512" formatCode="General">
                  <c:v>15.12</c:v>
                </c:pt>
                <c:pt idx="1513" formatCode="General">
                  <c:v>15.129999999999999</c:v>
                </c:pt>
                <c:pt idx="1514" formatCode="General">
                  <c:v>15.139999999999999</c:v>
                </c:pt>
                <c:pt idx="1515" formatCode="General">
                  <c:v>15.15</c:v>
                </c:pt>
                <c:pt idx="1516" formatCode="General">
                  <c:v>15.16</c:v>
                </c:pt>
                <c:pt idx="1517" formatCode="General">
                  <c:v>15.17</c:v>
                </c:pt>
                <c:pt idx="1518" formatCode="General">
                  <c:v>15.18</c:v>
                </c:pt>
                <c:pt idx="1519" formatCode="General">
                  <c:v>15.19</c:v>
                </c:pt>
                <c:pt idx="1520" formatCode="General">
                  <c:v>15.2</c:v>
                </c:pt>
                <c:pt idx="1521" formatCode="General">
                  <c:v>15.209999999999999</c:v>
                </c:pt>
                <c:pt idx="1522" formatCode="General">
                  <c:v>15.219999999999999</c:v>
                </c:pt>
                <c:pt idx="1523" formatCode="General">
                  <c:v>15.229999999999999</c:v>
                </c:pt>
                <c:pt idx="1524" formatCode="General">
                  <c:v>15.239999999999998</c:v>
                </c:pt>
                <c:pt idx="1525" formatCode="General">
                  <c:v>15.25</c:v>
                </c:pt>
                <c:pt idx="1526" formatCode="General">
                  <c:v>15.26</c:v>
                </c:pt>
                <c:pt idx="1527" formatCode="General">
                  <c:v>15.27</c:v>
                </c:pt>
                <c:pt idx="1528" formatCode="General">
                  <c:v>15.28</c:v>
                </c:pt>
                <c:pt idx="1529" formatCode="General">
                  <c:v>15.29</c:v>
                </c:pt>
                <c:pt idx="1530" formatCode="General">
                  <c:v>15.3</c:v>
                </c:pt>
                <c:pt idx="1531" formatCode="General">
                  <c:v>15.31</c:v>
                </c:pt>
                <c:pt idx="1532" formatCode="General">
                  <c:v>15.32</c:v>
                </c:pt>
                <c:pt idx="1533" formatCode="General">
                  <c:v>15.33</c:v>
                </c:pt>
                <c:pt idx="1534" formatCode="General">
                  <c:v>15.34</c:v>
                </c:pt>
                <c:pt idx="1535" formatCode="General">
                  <c:v>15.350000000000026</c:v>
                </c:pt>
                <c:pt idx="1536" formatCode="General">
                  <c:v>15.360000000000024</c:v>
                </c:pt>
                <c:pt idx="1537" formatCode="General">
                  <c:v>15.370000000000006</c:v>
                </c:pt>
                <c:pt idx="1538" formatCode="General">
                  <c:v>15.38</c:v>
                </c:pt>
                <c:pt idx="1539" formatCode="General">
                  <c:v>15.39</c:v>
                </c:pt>
                <c:pt idx="1540" formatCode="General">
                  <c:v>15.4</c:v>
                </c:pt>
                <c:pt idx="1541" formatCode="General">
                  <c:v>15.41</c:v>
                </c:pt>
                <c:pt idx="1542" formatCode="General">
                  <c:v>15.42</c:v>
                </c:pt>
                <c:pt idx="1543" formatCode="General">
                  <c:v>15.43</c:v>
                </c:pt>
                <c:pt idx="1544" formatCode="General">
                  <c:v>15.44</c:v>
                </c:pt>
                <c:pt idx="1545" formatCode="General">
                  <c:v>15.450000000000006</c:v>
                </c:pt>
                <c:pt idx="1546" formatCode="General">
                  <c:v>15.46</c:v>
                </c:pt>
                <c:pt idx="1547" formatCode="General">
                  <c:v>15.47</c:v>
                </c:pt>
                <c:pt idx="1548" formatCode="General">
                  <c:v>15.48</c:v>
                </c:pt>
                <c:pt idx="1549" formatCode="General">
                  <c:v>15.49</c:v>
                </c:pt>
                <c:pt idx="1550" formatCode="General">
                  <c:v>15.5</c:v>
                </c:pt>
                <c:pt idx="1551" formatCode="General">
                  <c:v>15.51</c:v>
                </c:pt>
                <c:pt idx="1552" formatCode="General">
                  <c:v>15.52</c:v>
                </c:pt>
                <c:pt idx="1553" formatCode="General">
                  <c:v>15.53</c:v>
                </c:pt>
                <c:pt idx="1554" formatCode="General">
                  <c:v>15.54</c:v>
                </c:pt>
                <c:pt idx="1555" formatCode="General">
                  <c:v>15.55</c:v>
                </c:pt>
                <c:pt idx="1556" formatCode="General">
                  <c:v>15.56</c:v>
                </c:pt>
                <c:pt idx="1557" formatCode="General">
                  <c:v>15.57</c:v>
                </c:pt>
                <c:pt idx="1558" formatCode="General">
                  <c:v>15.58</c:v>
                </c:pt>
                <c:pt idx="1559" formatCode="General">
                  <c:v>15.59</c:v>
                </c:pt>
                <c:pt idx="1560" formatCode="General">
                  <c:v>15.6</c:v>
                </c:pt>
                <c:pt idx="1561" formatCode="General">
                  <c:v>15.61</c:v>
                </c:pt>
                <c:pt idx="1562" formatCode="General">
                  <c:v>15.62</c:v>
                </c:pt>
                <c:pt idx="1563" formatCode="General">
                  <c:v>15.629999999999999</c:v>
                </c:pt>
                <c:pt idx="1564" formatCode="General">
                  <c:v>15.639999999999999</c:v>
                </c:pt>
                <c:pt idx="1565" formatCode="General">
                  <c:v>15.65</c:v>
                </c:pt>
                <c:pt idx="1566" formatCode="General">
                  <c:v>15.66</c:v>
                </c:pt>
                <c:pt idx="1567" formatCode="General">
                  <c:v>15.67</c:v>
                </c:pt>
                <c:pt idx="1568" formatCode="General">
                  <c:v>15.68</c:v>
                </c:pt>
                <c:pt idx="1569" formatCode="General">
                  <c:v>15.69</c:v>
                </c:pt>
                <c:pt idx="1570" formatCode="General">
                  <c:v>15.7</c:v>
                </c:pt>
                <c:pt idx="1571" formatCode="General">
                  <c:v>15.709999999999999</c:v>
                </c:pt>
                <c:pt idx="1572" formatCode="General">
                  <c:v>15.719999999999999</c:v>
                </c:pt>
                <c:pt idx="1573" formatCode="General">
                  <c:v>15.729999999999999</c:v>
                </c:pt>
                <c:pt idx="1574" formatCode="General">
                  <c:v>15.739999999999998</c:v>
                </c:pt>
                <c:pt idx="1575" formatCode="General">
                  <c:v>15.75</c:v>
                </c:pt>
                <c:pt idx="1576" formatCode="General">
                  <c:v>15.76</c:v>
                </c:pt>
                <c:pt idx="1577" formatCode="General">
                  <c:v>15.77</c:v>
                </c:pt>
                <c:pt idx="1578" formatCode="General">
                  <c:v>15.78</c:v>
                </c:pt>
                <c:pt idx="1579" formatCode="General">
                  <c:v>15.79</c:v>
                </c:pt>
                <c:pt idx="1580" formatCode="General">
                  <c:v>15.8</c:v>
                </c:pt>
                <c:pt idx="1581" formatCode="General">
                  <c:v>15.81</c:v>
                </c:pt>
                <c:pt idx="1582" formatCode="General">
                  <c:v>15.82</c:v>
                </c:pt>
                <c:pt idx="1583" formatCode="General">
                  <c:v>15.83</c:v>
                </c:pt>
                <c:pt idx="1584" formatCode="General">
                  <c:v>15.84</c:v>
                </c:pt>
                <c:pt idx="1585" formatCode="General">
                  <c:v>15.850000000000026</c:v>
                </c:pt>
                <c:pt idx="1586" formatCode="General">
                  <c:v>15.860000000000024</c:v>
                </c:pt>
                <c:pt idx="1587" formatCode="General">
                  <c:v>15.870000000000006</c:v>
                </c:pt>
                <c:pt idx="1588" formatCode="General">
                  <c:v>15.88</c:v>
                </c:pt>
                <c:pt idx="1589" formatCode="General">
                  <c:v>15.89</c:v>
                </c:pt>
                <c:pt idx="1590" formatCode="General">
                  <c:v>15.9</c:v>
                </c:pt>
                <c:pt idx="1591" formatCode="General">
                  <c:v>15.91</c:v>
                </c:pt>
                <c:pt idx="1592" formatCode="General">
                  <c:v>15.92</c:v>
                </c:pt>
                <c:pt idx="1593" formatCode="General">
                  <c:v>15.93</c:v>
                </c:pt>
                <c:pt idx="1594" formatCode="General">
                  <c:v>15.94</c:v>
                </c:pt>
                <c:pt idx="1595" formatCode="General">
                  <c:v>15.950000000000006</c:v>
                </c:pt>
                <c:pt idx="1596" formatCode="General">
                  <c:v>15.96</c:v>
                </c:pt>
                <c:pt idx="1597" formatCode="General">
                  <c:v>15.97</c:v>
                </c:pt>
                <c:pt idx="1598" formatCode="General">
                  <c:v>15.98</c:v>
                </c:pt>
                <c:pt idx="1599" formatCode="General">
                  <c:v>15.99</c:v>
                </c:pt>
                <c:pt idx="1600" formatCode="General">
                  <c:v>16</c:v>
                </c:pt>
                <c:pt idx="1601" formatCode="General">
                  <c:v>16.010000000000005</c:v>
                </c:pt>
                <c:pt idx="1602" formatCode="General">
                  <c:v>16.02</c:v>
                </c:pt>
                <c:pt idx="1603" formatCode="General">
                  <c:v>16.030000999999999</c:v>
                </c:pt>
                <c:pt idx="1604" formatCode="General">
                  <c:v>16.040001</c:v>
                </c:pt>
                <c:pt idx="1605" formatCode="General">
                  <c:v>16.049999</c:v>
                </c:pt>
                <c:pt idx="1606" formatCode="General">
                  <c:v>16.059999000000001</c:v>
                </c:pt>
                <c:pt idx="1607" formatCode="General">
                  <c:v>16.07</c:v>
                </c:pt>
                <c:pt idx="1608" formatCode="General">
                  <c:v>16.079999999999988</c:v>
                </c:pt>
                <c:pt idx="1609" formatCode="General">
                  <c:v>16.09</c:v>
                </c:pt>
                <c:pt idx="1610" formatCode="General">
                  <c:v>16.100000000000001</c:v>
                </c:pt>
                <c:pt idx="1611" formatCode="General">
                  <c:v>16.110001000000079</c:v>
                </c:pt>
                <c:pt idx="1612" formatCode="General">
                  <c:v>16.120000999999988</c:v>
                </c:pt>
                <c:pt idx="1613" formatCode="General">
                  <c:v>16.129999000000005</c:v>
                </c:pt>
                <c:pt idx="1614" formatCode="General">
                  <c:v>16.139999000000035</c:v>
                </c:pt>
                <c:pt idx="1615" formatCode="General">
                  <c:v>16.149999999999999</c:v>
                </c:pt>
                <c:pt idx="1616" formatCode="General">
                  <c:v>16.16</c:v>
                </c:pt>
                <c:pt idx="1617" formatCode="General">
                  <c:v>16.170000000000005</c:v>
                </c:pt>
                <c:pt idx="1618" formatCode="General">
                  <c:v>16.18</c:v>
                </c:pt>
                <c:pt idx="1619" formatCode="General">
                  <c:v>16.190000999999999</c:v>
                </c:pt>
                <c:pt idx="1620" formatCode="General">
                  <c:v>16.200001</c:v>
                </c:pt>
                <c:pt idx="1621" formatCode="General">
                  <c:v>16.209999</c:v>
                </c:pt>
                <c:pt idx="1622" formatCode="General">
                  <c:v>16.219999000000001</c:v>
                </c:pt>
                <c:pt idx="1623" formatCode="General">
                  <c:v>16.23</c:v>
                </c:pt>
                <c:pt idx="1624" formatCode="General">
                  <c:v>16.239999999999988</c:v>
                </c:pt>
                <c:pt idx="1625" formatCode="General">
                  <c:v>16.25</c:v>
                </c:pt>
                <c:pt idx="1626" formatCode="General">
                  <c:v>16.260000000000002</c:v>
                </c:pt>
                <c:pt idx="1627" formatCode="General">
                  <c:v>16.27</c:v>
                </c:pt>
                <c:pt idx="1628" formatCode="General">
                  <c:v>16.280000999999917</c:v>
                </c:pt>
                <c:pt idx="1629" formatCode="General">
                  <c:v>16.290001</c:v>
                </c:pt>
                <c:pt idx="1630" formatCode="General">
                  <c:v>16.299999</c:v>
                </c:pt>
                <c:pt idx="1631" formatCode="General">
                  <c:v>16.309999000000001</c:v>
                </c:pt>
                <c:pt idx="1632" formatCode="General">
                  <c:v>16.32</c:v>
                </c:pt>
                <c:pt idx="1633" formatCode="General">
                  <c:v>16.329999999999988</c:v>
                </c:pt>
                <c:pt idx="1634" formatCode="General">
                  <c:v>16.34</c:v>
                </c:pt>
                <c:pt idx="1635" formatCode="General">
                  <c:v>16.350000000000001</c:v>
                </c:pt>
                <c:pt idx="1636" formatCode="General">
                  <c:v>16.360001</c:v>
                </c:pt>
                <c:pt idx="1637" formatCode="General">
                  <c:v>16.370000999999988</c:v>
                </c:pt>
                <c:pt idx="1638" formatCode="General">
                  <c:v>16.379999000000005</c:v>
                </c:pt>
                <c:pt idx="1639" formatCode="General">
                  <c:v>16.389999</c:v>
                </c:pt>
                <c:pt idx="1640" formatCode="General">
                  <c:v>16.399999999999999</c:v>
                </c:pt>
                <c:pt idx="1641" formatCode="General">
                  <c:v>16.41</c:v>
                </c:pt>
                <c:pt idx="1642" formatCode="General">
                  <c:v>16.420000000000002</c:v>
                </c:pt>
                <c:pt idx="1643" formatCode="General">
                  <c:v>16.43</c:v>
                </c:pt>
                <c:pt idx="1644" formatCode="General">
                  <c:v>16.440000999999917</c:v>
                </c:pt>
                <c:pt idx="1645" formatCode="General">
                  <c:v>16.450001</c:v>
                </c:pt>
                <c:pt idx="1646" formatCode="General">
                  <c:v>16.459999</c:v>
                </c:pt>
                <c:pt idx="1647" formatCode="General">
                  <c:v>16.469998999999987</c:v>
                </c:pt>
                <c:pt idx="1648" formatCode="General">
                  <c:v>16.479999999999986</c:v>
                </c:pt>
                <c:pt idx="1649" formatCode="General">
                  <c:v>16.489999999999913</c:v>
                </c:pt>
                <c:pt idx="1650" formatCode="General">
                  <c:v>16.5</c:v>
                </c:pt>
                <c:pt idx="1651" formatCode="General">
                  <c:v>16.510000000000005</c:v>
                </c:pt>
                <c:pt idx="1652" formatCode="General">
                  <c:v>16.52</c:v>
                </c:pt>
                <c:pt idx="1653" formatCode="General">
                  <c:v>16.530000999999999</c:v>
                </c:pt>
                <c:pt idx="1654" formatCode="General">
                  <c:v>16.540001</c:v>
                </c:pt>
                <c:pt idx="1655" formatCode="General">
                  <c:v>16.549999</c:v>
                </c:pt>
                <c:pt idx="1656" formatCode="General">
                  <c:v>16.559999000000001</c:v>
                </c:pt>
                <c:pt idx="1657" formatCode="General">
                  <c:v>16.57</c:v>
                </c:pt>
                <c:pt idx="1658" formatCode="General">
                  <c:v>16.579999999999988</c:v>
                </c:pt>
                <c:pt idx="1659" formatCode="General">
                  <c:v>16.59</c:v>
                </c:pt>
                <c:pt idx="1660" formatCode="General">
                  <c:v>16.600000000000001</c:v>
                </c:pt>
                <c:pt idx="1661" formatCode="General">
                  <c:v>16.610001000000079</c:v>
                </c:pt>
                <c:pt idx="1662" formatCode="General">
                  <c:v>16.620000999999988</c:v>
                </c:pt>
                <c:pt idx="1663" formatCode="General">
                  <c:v>16.629999000000005</c:v>
                </c:pt>
                <c:pt idx="1664" formatCode="General">
                  <c:v>16.639999000000035</c:v>
                </c:pt>
                <c:pt idx="1665" formatCode="General">
                  <c:v>16.649999999999999</c:v>
                </c:pt>
                <c:pt idx="1666" formatCode="General">
                  <c:v>16.66</c:v>
                </c:pt>
                <c:pt idx="1667" formatCode="General">
                  <c:v>16.670000000000005</c:v>
                </c:pt>
                <c:pt idx="1668" formatCode="General">
                  <c:v>16.68</c:v>
                </c:pt>
                <c:pt idx="1669" formatCode="General">
                  <c:v>16.690000999999999</c:v>
                </c:pt>
                <c:pt idx="1670" formatCode="General">
                  <c:v>16.700001</c:v>
                </c:pt>
                <c:pt idx="1671" formatCode="General">
                  <c:v>16.709999</c:v>
                </c:pt>
                <c:pt idx="1672" formatCode="General">
                  <c:v>16.719999000000001</c:v>
                </c:pt>
                <c:pt idx="1673" formatCode="General">
                  <c:v>16.73</c:v>
                </c:pt>
                <c:pt idx="1674" formatCode="General">
                  <c:v>16.739999999999988</c:v>
                </c:pt>
                <c:pt idx="1675" formatCode="General">
                  <c:v>16.75</c:v>
                </c:pt>
                <c:pt idx="1676" formatCode="General">
                  <c:v>16.760000000000002</c:v>
                </c:pt>
                <c:pt idx="1677" formatCode="General">
                  <c:v>16.77</c:v>
                </c:pt>
                <c:pt idx="1678" formatCode="General">
                  <c:v>16.780000999999917</c:v>
                </c:pt>
                <c:pt idx="1679" formatCode="General">
                  <c:v>16.790001</c:v>
                </c:pt>
                <c:pt idx="1680" formatCode="General">
                  <c:v>16.799999</c:v>
                </c:pt>
                <c:pt idx="1681" formatCode="General">
                  <c:v>16.809999000000001</c:v>
                </c:pt>
                <c:pt idx="1682" formatCode="General">
                  <c:v>16.82</c:v>
                </c:pt>
                <c:pt idx="1683" formatCode="General">
                  <c:v>16.829999999999988</c:v>
                </c:pt>
                <c:pt idx="1684" formatCode="General">
                  <c:v>16.84</c:v>
                </c:pt>
                <c:pt idx="1685" formatCode="General">
                  <c:v>16.850000000000001</c:v>
                </c:pt>
                <c:pt idx="1686" formatCode="General">
                  <c:v>16.860001</c:v>
                </c:pt>
                <c:pt idx="1687" formatCode="General">
                  <c:v>16.870000999999988</c:v>
                </c:pt>
                <c:pt idx="1688" formatCode="General">
                  <c:v>16.879999000000005</c:v>
                </c:pt>
                <c:pt idx="1689" formatCode="General">
                  <c:v>16.889999</c:v>
                </c:pt>
                <c:pt idx="1690" formatCode="General">
                  <c:v>16.899999999999999</c:v>
                </c:pt>
                <c:pt idx="1691" formatCode="General">
                  <c:v>16.91</c:v>
                </c:pt>
                <c:pt idx="1692" formatCode="General">
                  <c:v>16.920000000000002</c:v>
                </c:pt>
                <c:pt idx="1693" formatCode="General">
                  <c:v>16.93</c:v>
                </c:pt>
                <c:pt idx="1694" formatCode="General">
                  <c:v>16.940000999999917</c:v>
                </c:pt>
                <c:pt idx="1695" formatCode="General">
                  <c:v>16.950001</c:v>
                </c:pt>
                <c:pt idx="1696" formatCode="General">
                  <c:v>16.959999</c:v>
                </c:pt>
                <c:pt idx="1697" formatCode="General">
                  <c:v>16.969998999999987</c:v>
                </c:pt>
                <c:pt idx="1698" formatCode="General">
                  <c:v>16.979999999999986</c:v>
                </c:pt>
                <c:pt idx="1699" formatCode="General">
                  <c:v>16.989999999999913</c:v>
                </c:pt>
                <c:pt idx="1700" formatCode="General">
                  <c:v>17</c:v>
                </c:pt>
                <c:pt idx="1701" formatCode="General">
                  <c:v>17.010000000000005</c:v>
                </c:pt>
                <c:pt idx="1702" formatCode="General">
                  <c:v>17.02</c:v>
                </c:pt>
                <c:pt idx="1703" formatCode="General">
                  <c:v>17.030000999999999</c:v>
                </c:pt>
                <c:pt idx="1704" formatCode="General">
                  <c:v>17.040001</c:v>
                </c:pt>
                <c:pt idx="1705" formatCode="General">
                  <c:v>17.049999</c:v>
                </c:pt>
                <c:pt idx="1706" formatCode="General">
                  <c:v>17.059999000000001</c:v>
                </c:pt>
                <c:pt idx="1707" formatCode="General">
                  <c:v>17.07</c:v>
                </c:pt>
                <c:pt idx="1708" formatCode="General">
                  <c:v>17.079999999999988</c:v>
                </c:pt>
                <c:pt idx="1709" formatCode="General">
                  <c:v>17.09</c:v>
                </c:pt>
                <c:pt idx="1710" formatCode="General">
                  <c:v>17.100000000000001</c:v>
                </c:pt>
                <c:pt idx="1711" formatCode="General">
                  <c:v>17.110001000000079</c:v>
                </c:pt>
                <c:pt idx="1712" formatCode="General">
                  <c:v>17.120000999999988</c:v>
                </c:pt>
                <c:pt idx="1713" formatCode="General">
                  <c:v>17.129999000000005</c:v>
                </c:pt>
                <c:pt idx="1714" formatCode="General">
                  <c:v>17.139999000000035</c:v>
                </c:pt>
                <c:pt idx="1715" formatCode="General">
                  <c:v>17.149999999999999</c:v>
                </c:pt>
                <c:pt idx="1716" formatCode="General">
                  <c:v>17.16</c:v>
                </c:pt>
                <c:pt idx="1717" formatCode="General">
                  <c:v>17.170000000000005</c:v>
                </c:pt>
                <c:pt idx="1718" formatCode="General">
                  <c:v>17.18</c:v>
                </c:pt>
                <c:pt idx="1719" formatCode="General">
                  <c:v>17.190000999999999</c:v>
                </c:pt>
                <c:pt idx="1720" formatCode="General">
                  <c:v>17.200001</c:v>
                </c:pt>
                <c:pt idx="1721" formatCode="General">
                  <c:v>17.209999</c:v>
                </c:pt>
                <c:pt idx="1722" formatCode="General">
                  <c:v>17.219999000000001</c:v>
                </c:pt>
                <c:pt idx="1723" formatCode="General">
                  <c:v>17.23</c:v>
                </c:pt>
                <c:pt idx="1724" formatCode="General">
                  <c:v>17.239999999999988</c:v>
                </c:pt>
                <c:pt idx="1725" formatCode="General">
                  <c:v>17.25</c:v>
                </c:pt>
                <c:pt idx="1726" formatCode="General">
                  <c:v>17.260000000000002</c:v>
                </c:pt>
                <c:pt idx="1727" formatCode="General">
                  <c:v>17.27</c:v>
                </c:pt>
                <c:pt idx="1728" formatCode="General">
                  <c:v>17.280000999999917</c:v>
                </c:pt>
                <c:pt idx="1729" formatCode="General">
                  <c:v>17.290001</c:v>
                </c:pt>
                <c:pt idx="1730" formatCode="General">
                  <c:v>17.299999</c:v>
                </c:pt>
                <c:pt idx="1731" formatCode="General">
                  <c:v>17.309999000000001</c:v>
                </c:pt>
                <c:pt idx="1732" formatCode="General">
                  <c:v>17.32</c:v>
                </c:pt>
                <c:pt idx="1733" formatCode="General">
                  <c:v>17.329999999999988</c:v>
                </c:pt>
                <c:pt idx="1734" formatCode="General">
                  <c:v>17.34</c:v>
                </c:pt>
                <c:pt idx="1735" formatCode="General">
                  <c:v>17.350000000000001</c:v>
                </c:pt>
                <c:pt idx="1736" formatCode="General">
                  <c:v>17.360001</c:v>
                </c:pt>
                <c:pt idx="1737" formatCode="General">
                  <c:v>17.370000999999988</c:v>
                </c:pt>
                <c:pt idx="1738" formatCode="General">
                  <c:v>17.379999000000005</c:v>
                </c:pt>
                <c:pt idx="1739" formatCode="General">
                  <c:v>17.389999</c:v>
                </c:pt>
                <c:pt idx="1740" formatCode="General">
                  <c:v>17.399999999999999</c:v>
                </c:pt>
                <c:pt idx="1741" formatCode="General">
                  <c:v>17.41</c:v>
                </c:pt>
                <c:pt idx="1742" formatCode="General">
                  <c:v>17.420000000000002</c:v>
                </c:pt>
                <c:pt idx="1743" formatCode="General">
                  <c:v>17.43</c:v>
                </c:pt>
                <c:pt idx="1744" formatCode="General">
                  <c:v>17.440000999999917</c:v>
                </c:pt>
                <c:pt idx="1745" formatCode="General">
                  <c:v>17.450001</c:v>
                </c:pt>
                <c:pt idx="1746" formatCode="General">
                  <c:v>17.459999</c:v>
                </c:pt>
                <c:pt idx="1747" formatCode="General">
                  <c:v>17.469998999999987</c:v>
                </c:pt>
                <c:pt idx="1748" formatCode="General">
                  <c:v>17.479999999999986</c:v>
                </c:pt>
                <c:pt idx="1749" formatCode="General">
                  <c:v>17.489999999999913</c:v>
                </c:pt>
                <c:pt idx="1750" formatCode="General">
                  <c:v>17.5</c:v>
                </c:pt>
                <c:pt idx="1751" formatCode="General">
                  <c:v>17.510000000000005</c:v>
                </c:pt>
                <c:pt idx="1752" formatCode="General">
                  <c:v>17.52</c:v>
                </c:pt>
                <c:pt idx="1753" formatCode="General">
                  <c:v>17.530000999999999</c:v>
                </c:pt>
                <c:pt idx="1754" formatCode="General">
                  <c:v>17.540001</c:v>
                </c:pt>
                <c:pt idx="1755" formatCode="General">
                  <c:v>17.549999</c:v>
                </c:pt>
                <c:pt idx="1756" formatCode="General">
                  <c:v>17.559999000000001</c:v>
                </c:pt>
                <c:pt idx="1757" formatCode="General">
                  <c:v>17.57</c:v>
                </c:pt>
                <c:pt idx="1758" formatCode="General">
                  <c:v>17.579999999999988</c:v>
                </c:pt>
                <c:pt idx="1759" formatCode="General">
                  <c:v>17.59</c:v>
                </c:pt>
                <c:pt idx="1760" formatCode="General">
                  <c:v>17.600000000000001</c:v>
                </c:pt>
                <c:pt idx="1761" formatCode="General">
                  <c:v>17.610001000000079</c:v>
                </c:pt>
                <c:pt idx="1762" formatCode="General">
                  <c:v>17.620000999999988</c:v>
                </c:pt>
                <c:pt idx="1763" formatCode="General">
                  <c:v>17.629999000000005</c:v>
                </c:pt>
                <c:pt idx="1764" formatCode="General">
                  <c:v>17.639999000000035</c:v>
                </c:pt>
                <c:pt idx="1765" formatCode="General">
                  <c:v>17.649999999999999</c:v>
                </c:pt>
                <c:pt idx="1766" formatCode="General">
                  <c:v>17.66</c:v>
                </c:pt>
                <c:pt idx="1767" formatCode="General">
                  <c:v>17.670000000000005</c:v>
                </c:pt>
                <c:pt idx="1768" formatCode="General">
                  <c:v>17.68</c:v>
                </c:pt>
                <c:pt idx="1769" formatCode="General">
                  <c:v>17.690000999999999</c:v>
                </c:pt>
                <c:pt idx="1770" formatCode="General">
                  <c:v>17.700001</c:v>
                </c:pt>
                <c:pt idx="1771" formatCode="General">
                  <c:v>17.709999</c:v>
                </c:pt>
                <c:pt idx="1772" formatCode="General">
                  <c:v>17.719999000000001</c:v>
                </c:pt>
                <c:pt idx="1773" formatCode="General">
                  <c:v>17.73</c:v>
                </c:pt>
                <c:pt idx="1774" formatCode="General">
                  <c:v>17.739999999999988</c:v>
                </c:pt>
                <c:pt idx="1775" formatCode="General">
                  <c:v>17.75</c:v>
                </c:pt>
                <c:pt idx="1776" formatCode="General">
                  <c:v>17.760000000000002</c:v>
                </c:pt>
                <c:pt idx="1777" formatCode="General">
                  <c:v>17.77</c:v>
                </c:pt>
                <c:pt idx="1778" formatCode="General">
                  <c:v>17.780000999999917</c:v>
                </c:pt>
                <c:pt idx="1779" formatCode="General">
                  <c:v>17.790001</c:v>
                </c:pt>
                <c:pt idx="1780" formatCode="General">
                  <c:v>17.799999</c:v>
                </c:pt>
                <c:pt idx="1781" formatCode="General">
                  <c:v>17.809999000000001</c:v>
                </c:pt>
                <c:pt idx="1782" formatCode="General">
                  <c:v>17.82</c:v>
                </c:pt>
                <c:pt idx="1783" formatCode="General">
                  <c:v>17.829999999999988</c:v>
                </c:pt>
                <c:pt idx="1784" formatCode="General">
                  <c:v>17.84</c:v>
                </c:pt>
                <c:pt idx="1785" formatCode="General">
                  <c:v>17.850000000000001</c:v>
                </c:pt>
                <c:pt idx="1786" formatCode="General">
                  <c:v>17.860001</c:v>
                </c:pt>
                <c:pt idx="1787" formatCode="General">
                  <c:v>17.870000999999988</c:v>
                </c:pt>
                <c:pt idx="1788" formatCode="General">
                  <c:v>17.879999000000005</c:v>
                </c:pt>
                <c:pt idx="1789" formatCode="General">
                  <c:v>17.889999</c:v>
                </c:pt>
                <c:pt idx="1790" formatCode="General">
                  <c:v>17.899999999999999</c:v>
                </c:pt>
                <c:pt idx="1791" formatCode="General">
                  <c:v>17.91</c:v>
                </c:pt>
                <c:pt idx="1792" formatCode="General">
                  <c:v>17.920000000000002</c:v>
                </c:pt>
                <c:pt idx="1793" formatCode="General">
                  <c:v>17.93</c:v>
                </c:pt>
                <c:pt idx="1794" formatCode="General">
                  <c:v>17.940000999999917</c:v>
                </c:pt>
                <c:pt idx="1795" formatCode="General">
                  <c:v>17.950001</c:v>
                </c:pt>
                <c:pt idx="1796" formatCode="General">
                  <c:v>17.959999</c:v>
                </c:pt>
                <c:pt idx="1797" formatCode="General">
                  <c:v>17.969998999999987</c:v>
                </c:pt>
                <c:pt idx="1798" formatCode="General">
                  <c:v>17.979999999999986</c:v>
                </c:pt>
                <c:pt idx="1799" formatCode="General">
                  <c:v>17.989999999999913</c:v>
                </c:pt>
                <c:pt idx="1800" formatCode="General">
                  <c:v>18</c:v>
                </c:pt>
                <c:pt idx="1801" formatCode="General">
                  <c:v>18.010000000000005</c:v>
                </c:pt>
                <c:pt idx="1802" formatCode="General">
                  <c:v>18.02</c:v>
                </c:pt>
                <c:pt idx="1803" formatCode="General">
                  <c:v>18.030000999999999</c:v>
                </c:pt>
                <c:pt idx="1804" formatCode="General">
                  <c:v>18.040001</c:v>
                </c:pt>
                <c:pt idx="1805" formatCode="General">
                  <c:v>18.049999</c:v>
                </c:pt>
                <c:pt idx="1806" formatCode="General">
                  <c:v>18.059999000000001</c:v>
                </c:pt>
                <c:pt idx="1807" formatCode="General">
                  <c:v>18.07</c:v>
                </c:pt>
                <c:pt idx="1808" formatCode="General">
                  <c:v>18.079999999999988</c:v>
                </c:pt>
                <c:pt idx="1809" formatCode="General">
                  <c:v>18.09</c:v>
                </c:pt>
                <c:pt idx="1810" formatCode="General">
                  <c:v>18.100000000000001</c:v>
                </c:pt>
                <c:pt idx="1811" formatCode="General">
                  <c:v>18.110001000000079</c:v>
                </c:pt>
                <c:pt idx="1812" formatCode="General">
                  <c:v>18.120000999999988</c:v>
                </c:pt>
                <c:pt idx="1813" formatCode="General">
                  <c:v>18.129999000000005</c:v>
                </c:pt>
                <c:pt idx="1814" formatCode="General">
                  <c:v>18.139999000000035</c:v>
                </c:pt>
                <c:pt idx="1815" formatCode="General">
                  <c:v>18.149999999999999</c:v>
                </c:pt>
                <c:pt idx="1816" formatCode="General">
                  <c:v>18.16</c:v>
                </c:pt>
                <c:pt idx="1817" formatCode="General">
                  <c:v>18.170000000000005</c:v>
                </c:pt>
                <c:pt idx="1818" formatCode="General">
                  <c:v>18.18</c:v>
                </c:pt>
                <c:pt idx="1819" formatCode="General">
                  <c:v>18.190000999999999</c:v>
                </c:pt>
                <c:pt idx="1820" formatCode="General">
                  <c:v>18.200001</c:v>
                </c:pt>
                <c:pt idx="1821" formatCode="General">
                  <c:v>18.209999</c:v>
                </c:pt>
                <c:pt idx="1822" formatCode="General">
                  <c:v>18.219999000000001</c:v>
                </c:pt>
                <c:pt idx="1823" formatCode="General">
                  <c:v>18.23</c:v>
                </c:pt>
                <c:pt idx="1824" formatCode="General">
                  <c:v>18.239999999999988</c:v>
                </c:pt>
                <c:pt idx="1825" formatCode="General">
                  <c:v>18.25</c:v>
                </c:pt>
                <c:pt idx="1826" formatCode="General">
                  <c:v>18.260000000000002</c:v>
                </c:pt>
                <c:pt idx="1827" formatCode="General">
                  <c:v>18.27</c:v>
                </c:pt>
                <c:pt idx="1828" formatCode="General">
                  <c:v>18.280000999999917</c:v>
                </c:pt>
                <c:pt idx="1829" formatCode="General">
                  <c:v>18.290001</c:v>
                </c:pt>
                <c:pt idx="1830" formatCode="General">
                  <c:v>18.299999</c:v>
                </c:pt>
                <c:pt idx="1831" formatCode="General">
                  <c:v>18.309999000000001</c:v>
                </c:pt>
                <c:pt idx="1832" formatCode="General">
                  <c:v>18.32</c:v>
                </c:pt>
                <c:pt idx="1833" formatCode="General">
                  <c:v>18.329999999999988</c:v>
                </c:pt>
                <c:pt idx="1834" formatCode="General">
                  <c:v>18.34</c:v>
                </c:pt>
                <c:pt idx="1835" formatCode="General">
                  <c:v>18.350000000000001</c:v>
                </c:pt>
                <c:pt idx="1836" formatCode="General">
                  <c:v>18.360001</c:v>
                </c:pt>
                <c:pt idx="1837" formatCode="General">
                  <c:v>18.370000999999988</c:v>
                </c:pt>
                <c:pt idx="1838" formatCode="General">
                  <c:v>18.379999000000005</c:v>
                </c:pt>
                <c:pt idx="1839" formatCode="General">
                  <c:v>18.389999</c:v>
                </c:pt>
                <c:pt idx="1840" formatCode="General">
                  <c:v>18.399999999999999</c:v>
                </c:pt>
                <c:pt idx="1841" formatCode="General">
                  <c:v>18.41</c:v>
                </c:pt>
                <c:pt idx="1842" formatCode="General">
                  <c:v>18.420000000000002</c:v>
                </c:pt>
                <c:pt idx="1843" formatCode="General">
                  <c:v>18.43</c:v>
                </c:pt>
                <c:pt idx="1844" formatCode="General">
                  <c:v>18.440000999999917</c:v>
                </c:pt>
                <c:pt idx="1845" formatCode="General">
                  <c:v>18.450001</c:v>
                </c:pt>
                <c:pt idx="1846" formatCode="General">
                  <c:v>18.459999</c:v>
                </c:pt>
                <c:pt idx="1847" formatCode="General">
                  <c:v>18.469998999999987</c:v>
                </c:pt>
                <c:pt idx="1848" formatCode="General">
                  <c:v>18.479999999999986</c:v>
                </c:pt>
                <c:pt idx="1849" formatCode="General">
                  <c:v>18.489999999999913</c:v>
                </c:pt>
                <c:pt idx="1850" formatCode="General">
                  <c:v>18.5</c:v>
                </c:pt>
                <c:pt idx="1851" formatCode="General">
                  <c:v>18.510000000000005</c:v>
                </c:pt>
                <c:pt idx="1852" formatCode="General">
                  <c:v>18.52</c:v>
                </c:pt>
                <c:pt idx="1853" formatCode="General">
                  <c:v>18.530000999999999</c:v>
                </c:pt>
                <c:pt idx="1854" formatCode="General">
                  <c:v>18.540001</c:v>
                </c:pt>
                <c:pt idx="1855" formatCode="General">
                  <c:v>18.549999</c:v>
                </c:pt>
                <c:pt idx="1856" formatCode="General">
                  <c:v>18.559999000000001</c:v>
                </c:pt>
                <c:pt idx="1857" formatCode="General">
                  <c:v>18.57</c:v>
                </c:pt>
                <c:pt idx="1858" formatCode="General">
                  <c:v>18.579999999999988</c:v>
                </c:pt>
                <c:pt idx="1859" formatCode="General">
                  <c:v>18.59</c:v>
                </c:pt>
                <c:pt idx="1860" formatCode="General">
                  <c:v>18.600000000000001</c:v>
                </c:pt>
                <c:pt idx="1861" formatCode="General">
                  <c:v>18.610001000000079</c:v>
                </c:pt>
                <c:pt idx="1862" formatCode="General">
                  <c:v>18.620000999999988</c:v>
                </c:pt>
                <c:pt idx="1863" formatCode="General">
                  <c:v>18.629999000000005</c:v>
                </c:pt>
                <c:pt idx="1864" formatCode="General">
                  <c:v>18.639999000000035</c:v>
                </c:pt>
                <c:pt idx="1865" formatCode="General">
                  <c:v>18.649999999999999</c:v>
                </c:pt>
                <c:pt idx="1866" formatCode="General">
                  <c:v>18.66</c:v>
                </c:pt>
                <c:pt idx="1867" formatCode="General">
                  <c:v>18.670000000000005</c:v>
                </c:pt>
                <c:pt idx="1868" formatCode="General">
                  <c:v>18.68</c:v>
                </c:pt>
                <c:pt idx="1869" formatCode="General">
                  <c:v>18.690000999999999</c:v>
                </c:pt>
                <c:pt idx="1870" formatCode="General">
                  <c:v>18.700001</c:v>
                </c:pt>
                <c:pt idx="1871" formatCode="General">
                  <c:v>18.709999</c:v>
                </c:pt>
                <c:pt idx="1872" formatCode="General">
                  <c:v>18.719999000000001</c:v>
                </c:pt>
                <c:pt idx="1873" formatCode="General">
                  <c:v>18.73</c:v>
                </c:pt>
                <c:pt idx="1874" formatCode="General">
                  <c:v>18.739999999999988</c:v>
                </c:pt>
                <c:pt idx="1875" formatCode="General">
                  <c:v>18.75</c:v>
                </c:pt>
                <c:pt idx="1876" formatCode="General">
                  <c:v>18.760000000000002</c:v>
                </c:pt>
                <c:pt idx="1877" formatCode="General">
                  <c:v>18.77</c:v>
                </c:pt>
                <c:pt idx="1878" formatCode="General">
                  <c:v>18.780000999999917</c:v>
                </c:pt>
                <c:pt idx="1879" formatCode="General">
                  <c:v>18.790001</c:v>
                </c:pt>
                <c:pt idx="1880" formatCode="General">
                  <c:v>18.799999</c:v>
                </c:pt>
                <c:pt idx="1881" formatCode="General">
                  <c:v>18.809999000000001</c:v>
                </c:pt>
                <c:pt idx="1882" formatCode="General">
                  <c:v>18.82</c:v>
                </c:pt>
                <c:pt idx="1883" formatCode="General">
                  <c:v>18.829999999999988</c:v>
                </c:pt>
                <c:pt idx="1884" formatCode="General">
                  <c:v>18.84</c:v>
                </c:pt>
                <c:pt idx="1885" formatCode="General">
                  <c:v>18.850000000000001</c:v>
                </c:pt>
                <c:pt idx="1886" formatCode="General">
                  <c:v>18.860001</c:v>
                </c:pt>
                <c:pt idx="1887" formatCode="General">
                  <c:v>18.870000999999988</c:v>
                </c:pt>
                <c:pt idx="1888" formatCode="General">
                  <c:v>18.879999000000005</c:v>
                </c:pt>
                <c:pt idx="1889" formatCode="General">
                  <c:v>18.889999</c:v>
                </c:pt>
                <c:pt idx="1890" formatCode="General">
                  <c:v>18.899999999999999</c:v>
                </c:pt>
                <c:pt idx="1891" formatCode="General">
                  <c:v>18.91</c:v>
                </c:pt>
                <c:pt idx="1892" formatCode="General">
                  <c:v>18.920000000000002</c:v>
                </c:pt>
                <c:pt idx="1893" formatCode="General">
                  <c:v>18.93</c:v>
                </c:pt>
                <c:pt idx="1894" formatCode="General">
                  <c:v>18.940000999999917</c:v>
                </c:pt>
                <c:pt idx="1895" formatCode="General">
                  <c:v>18.950001</c:v>
                </c:pt>
                <c:pt idx="1896" formatCode="General">
                  <c:v>18.959999</c:v>
                </c:pt>
                <c:pt idx="1897" formatCode="General">
                  <c:v>18.969998999999987</c:v>
                </c:pt>
                <c:pt idx="1898" formatCode="General">
                  <c:v>18.979999999999986</c:v>
                </c:pt>
                <c:pt idx="1899" formatCode="General">
                  <c:v>18.989999999999913</c:v>
                </c:pt>
                <c:pt idx="1900" formatCode="General">
                  <c:v>19</c:v>
                </c:pt>
                <c:pt idx="1901" formatCode="General">
                  <c:v>19.010000000000005</c:v>
                </c:pt>
                <c:pt idx="1902" formatCode="General">
                  <c:v>19.02</c:v>
                </c:pt>
                <c:pt idx="1903" formatCode="General">
                  <c:v>19.030000999999999</c:v>
                </c:pt>
                <c:pt idx="1904" formatCode="General">
                  <c:v>19.040001</c:v>
                </c:pt>
                <c:pt idx="1905" formatCode="General">
                  <c:v>19.049999</c:v>
                </c:pt>
                <c:pt idx="1906" formatCode="General">
                  <c:v>19.059999000000001</c:v>
                </c:pt>
                <c:pt idx="1907" formatCode="General">
                  <c:v>19.07</c:v>
                </c:pt>
                <c:pt idx="1908" formatCode="General">
                  <c:v>19.079999999999988</c:v>
                </c:pt>
                <c:pt idx="1909" formatCode="General">
                  <c:v>19.09</c:v>
                </c:pt>
                <c:pt idx="1910" formatCode="General">
                  <c:v>19.100000000000001</c:v>
                </c:pt>
                <c:pt idx="1911" formatCode="General">
                  <c:v>19.110001000000079</c:v>
                </c:pt>
                <c:pt idx="1912" formatCode="General">
                  <c:v>19.120000999999988</c:v>
                </c:pt>
                <c:pt idx="1913" formatCode="General">
                  <c:v>19.129999000000005</c:v>
                </c:pt>
                <c:pt idx="1914" formatCode="General">
                  <c:v>19.139999000000035</c:v>
                </c:pt>
                <c:pt idx="1915" formatCode="General">
                  <c:v>19.149999999999999</c:v>
                </c:pt>
                <c:pt idx="1916" formatCode="General">
                  <c:v>19.16</c:v>
                </c:pt>
                <c:pt idx="1917" formatCode="General">
                  <c:v>19.170000000000005</c:v>
                </c:pt>
                <c:pt idx="1918" formatCode="General">
                  <c:v>19.18</c:v>
                </c:pt>
                <c:pt idx="1919" formatCode="General">
                  <c:v>19.190000999999999</c:v>
                </c:pt>
                <c:pt idx="1920" formatCode="General">
                  <c:v>19.200001</c:v>
                </c:pt>
                <c:pt idx="1921" formatCode="General">
                  <c:v>19.209999</c:v>
                </c:pt>
                <c:pt idx="1922" formatCode="General">
                  <c:v>19.219999000000001</c:v>
                </c:pt>
                <c:pt idx="1923" formatCode="General">
                  <c:v>19.23</c:v>
                </c:pt>
                <c:pt idx="1924" formatCode="General">
                  <c:v>19.239999999999988</c:v>
                </c:pt>
                <c:pt idx="1925" formatCode="General">
                  <c:v>19.25</c:v>
                </c:pt>
                <c:pt idx="1926" formatCode="General">
                  <c:v>19.260000000000002</c:v>
                </c:pt>
                <c:pt idx="1927" formatCode="General">
                  <c:v>19.27</c:v>
                </c:pt>
                <c:pt idx="1928" formatCode="General">
                  <c:v>19.280000999999917</c:v>
                </c:pt>
                <c:pt idx="1929" formatCode="General">
                  <c:v>19.290001</c:v>
                </c:pt>
                <c:pt idx="1930" formatCode="General">
                  <c:v>19.299999</c:v>
                </c:pt>
                <c:pt idx="1931" formatCode="General">
                  <c:v>19.309999000000001</c:v>
                </c:pt>
                <c:pt idx="1932" formatCode="General">
                  <c:v>19.32</c:v>
                </c:pt>
                <c:pt idx="1933" formatCode="General">
                  <c:v>19.329999999999988</c:v>
                </c:pt>
                <c:pt idx="1934" formatCode="General">
                  <c:v>19.34</c:v>
                </c:pt>
                <c:pt idx="1935" formatCode="General">
                  <c:v>19.350000000000001</c:v>
                </c:pt>
                <c:pt idx="1936" formatCode="General">
                  <c:v>19.360001</c:v>
                </c:pt>
                <c:pt idx="1937" formatCode="General">
                  <c:v>19.370000999999988</c:v>
                </c:pt>
                <c:pt idx="1938" formatCode="General">
                  <c:v>19.379999000000005</c:v>
                </c:pt>
                <c:pt idx="1939" formatCode="General">
                  <c:v>19.389999</c:v>
                </c:pt>
                <c:pt idx="1940" formatCode="General">
                  <c:v>19.399999999999999</c:v>
                </c:pt>
                <c:pt idx="1941" formatCode="General">
                  <c:v>19.41</c:v>
                </c:pt>
                <c:pt idx="1942" formatCode="General">
                  <c:v>19.420000000000002</c:v>
                </c:pt>
                <c:pt idx="1943" formatCode="General">
                  <c:v>19.43</c:v>
                </c:pt>
                <c:pt idx="1944" formatCode="General">
                  <c:v>19.440000999999917</c:v>
                </c:pt>
                <c:pt idx="1945" formatCode="General">
                  <c:v>19.450001</c:v>
                </c:pt>
                <c:pt idx="1946" formatCode="General">
                  <c:v>19.459999</c:v>
                </c:pt>
                <c:pt idx="1947" formatCode="General">
                  <c:v>19.469998999999987</c:v>
                </c:pt>
                <c:pt idx="1948" formatCode="General">
                  <c:v>19.479999999999986</c:v>
                </c:pt>
                <c:pt idx="1949" formatCode="General">
                  <c:v>19.489999999999913</c:v>
                </c:pt>
                <c:pt idx="1950" formatCode="General">
                  <c:v>19.5</c:v>
                </c:pt>
                <c:pt idx="1951" formatCode="General">
                  <c:v>19.510000000000005</c:v>
                </c:pt>
                <c:pt idx="1952" formatCode="General">
                  <c:v>19.52</c:v>
                </c:pt>
                <c:pt idx="1953" formatCode="General">
                  <c:v>19.530000999999999</c:v>
                </c:pt>
                <c:pt idx="1954" formatCode="General">
                  <c:v>19.540001</c:v>
                </c:pt>
                <c:pt idx="1955" formatCode="General">
                  <c:v>19.549999</c:v>
                </c:pt>
                <c:pt idx="1956" formatCode="General">
                  <c:v>19.559999000000001</c:v>
                </c:pt>
                <c:pt idx="1957" formatCode="General">
                  <c:v>19.57</c:v>
                </c:pt>
                <c:pt idx="1958" formatCode="General">
                  <c:v>19.579999999999988</c:v>
                </c:pt>
                <c:pt idx="1959" formatCode="General">
                  <c:v>19.59</c:v>
                </c:pt>
                <c:pt idx="1960" formatCode="General">
                  <c:v>19.600000000000001</c:v>
                </c:pt>
                <c:pt idx="1961" formatCode="General">
                  <c:v>19.610001000000079</c:v>
                </c:pt>
                <c:pt idx="1962" formatCode="General">
                  <c:v>19.620000999999988</c:v>
                </c:pt>
                <c:pt idx="1963" formatCode="General">
                  <c:v>19.629999000000005</c:v>
                </c:pt>
                <c:pt idx="1964" formatCode="General">
                  <c:v>19.639999000000035</c:v>
                </c:pt>
                <c:pt idx="1965" formatCode="General">
                  <c:v>19.649999999999999</c:v>
                </c:pt>
                <c:pt idx="1966" formatCode="General">
                  <c:v>19.66</c:v>
                </c:pt>
                <c:pt idx="1967" formatCode="General">
                  <c:v>19.670000000000005</c:v>
                </c:pt>
                <c:pt idx="1968" formatCode="General">
                  <c:v>19.68</c:v>
                </c:pt>
                <c:pt idx="1969" formatCode="General">
                  <c:v>19.690000999999999</c:v>
                </c:pt>
                <c:pt idx="1970" formatCode="General">
                  <c:v>19.700001</c:v>
                </c:pt>
                <c:pt idx="1971" formatCode="General">
                  <c:v>19.709999</c:v>
                </c:pt>
                <c:pt idx="1972" formatCode="General">
                  <c:v>19.719999000000001</c:v>
                </c:pt>
                <c:pt idx="1973" formatCode="General">
                  <c:v>19.73</c:v>
                </c:pt>
                <c:pt idx="1974" formatCode="General">
                  <c:v>19.739999999999988</c:v>
                </c:pt>
                <c:pt idx="1975" formatCode="General">
                  <c:v>19.75</c:v>
                </c:pt>
                <c:pt idx="1976" formatCode="General">
                  <c:v>19.760000000000002</c:v>
                </c:pt>
                <c:pt idx="1977" formatCode="General">
                  <c:v>19.77</c:v>
                </c:pt>
                <c:pt idx="1978" formatCode="General">
                  <c:v>19.780000999999917</c:v>
                </c:pt>
                <c:pt idx="1979" formatCode="General">
                  <c:v>19.790001</c:v>
                </c:pt>
                <c:pt idx="1980" formatCode="General">
                  <c:v>19.799999</c:v>
                </c:pt>
                <c:pt idx="1981" formatCode="General">
                  <c:v>19.809999000000001</c:v>
                </c:pt>
                <c:pt idx="1982" formatCode="General">
                  <c:v>19.82</c:v>
                </c:pt>
                <c:pt idx="1983" formatCode="General">
                  <c:v>19.829999999999988</c:v>
                </c:pt>
                <c:pt idx="1984" formatCode="General">
                  <c:v>19.84</c:v>
                </c:pt>
                <c:pt idx="1985" formatCode="General">
                  <c:v>19.850000000000001</c:v>
                </c:pt>
                <c:pt idx="1986" formatCode="General">
                  <c:v>19.860001</c:v>
                </c:pt>
                <c:pt idx="1987" formatCode="General">
                  <c:v>19.870000999999988</c:v>
                </c:pt>
                <c:pt idx="1988" formatCode="General">
                  <c:v>19.879999000000005</c:v>
                </c:pt>
                <c:pt idx="1989" formatCode="General">
                  <c:v>19.889999</c:v>
                </c:pt>
                <c:pt idx="1990" formatCode="General">
                  <c:v>19.899999999999999</c:v>
                </c:pt>
                <c:pt idx="1991" formatCode="General">
                  <c:v>19.91</c:v>
                </c:pt>
                <c:pt idx="1992" formatCode="General">
                  <c:v>19.920000000000002</c:v>
                </c:pt>
                <c:pt idx="1993" formatCode="General">
                  <c:v>19.93</c:v>
                </c:pt>
                <c:pt idx="1994" formatCode="General">
                  <c:v>19.940000999999917</c:v>
                </c:pt>
                <c:pt idx="1995" formatCode="General">
                  <c:v>19.950001</c:v>
                </c:pt>
                <c:pt idx="1996" formatCode="General">
                  <c:v>19.959999</c:v>
                </c:pt>
                <c:pt idx="1997" formatCode="General">
                  <c:v>19.969998999999987</c:v>
                </c:pt>
                <c:pt idx="1998" formatCode="General">
                  <c:v>19.979999999999986</c:v>
                </c:pt>
                <c:pt idx="1999" formatCode="General">
                  <c:v>19.989999999999913</c:v>
                </c:pt>
                <c:pt idx="2000" formatCode="General">
                  <c:v>20</c:v>
                </c:pt>
              </c:numCache>
            </c:numRef>
          </c:xVal>
          <c:yVal>
            <c:numRef>
              <c:f>labr_conRES!$L$2:$L$2016</c:f>
              <c:numCache>
                <c:formatCode>General</c:formatCode>
                <c:ptCount val="2015"/>
                <c:pt idx="0" formatCode="0.00E+0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3</c:v>
                </c:pt>
                <c:pt idx="12">
                  <c:v>5</c:v>
                </c:pt>
                <c:pt idx="13">
                  <c:v>1</c:v>
                </c:pt>
                <c:pt idx="14">
                  <c:v>3</c:v>
                </c:pt>
                <c:pt idx="15">
                  <c:v>4</c:v>
                </c:pt>
                <c:pt idx="16">
                  <c:v>1</c:v>
                </c:pt>
                <c:pt idx="17">
                  <c:v>2</c:v>
                </c:pt>
                <c:pt idx="18">
                  <c:v>4</c:v>
                </c:pt>
                <c:pt idx="19">
                  <c:v>2</c:v>
                </c:pt>
                <c:pt idx="20">
                  <c:v>4</c:v>
                </c:pt>
                <c:pt idx="21">
                  <c:v>2</c:v>
                </c:pt>
                <c:pt idx="22">
                  <c:v>2</c:v>
                </c:pt>
                <c:pt idx="23">
                  <c:v>3</c:v>
                </c:pt>
                <c:pt idx="24">
                  <c:v>6</c:v>
                </c:pt>
                <c:pt idx="25">
                  <c:v>3</c:v>
                </c:pt>
                <c:pt idx="26">
                  <c:v>2</c:v>
                </c:pt>
                <c:pt idx="27">
                  <c:v>3</c:v>
                </c:pt>
                <c:pt idx="28">
                  <c:v>1</c:v>
                </c:pt>
                <c:pt idx="29">
                  <c:v>7</c:v>
                </c:pt>
                <c:pt idx="30">
                  <c:v>4</c:v>
                </c:pt>
                <c:pt idx="31">
                  <c:v>4</c:v>
                </c:pt>
                <c:pt idx="32" formatCode="0.00E+00">
                  <c:v>0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1</c:v>
                </c:pt>
                <c:pt idx="39">
                  <c:v>1</c:v>
                </c:pt>
                <c:pt idx="40">
                  <c:v>2</c:v>
                </c:pt>
                <c:pt idx="41">
                  <c:v>1</c:v>
                </c:pt>
                <c:pt idx="42">
                  <c:v>2</c:v>
                </c:pt>
                <c:pt idx="43">
                  <c:v>3</c:v>
                </c:pt>
                <c:pt idx="44">
                  <c:v>5</c:v>
                </c:pt>
                <c:pt idx="45">
                  <c:v>2</c:v>
                </c:pt>
                <c:pt idx="46">
                  <c:v>1</c:v>
                </c:pt>
                <c:pt idx="47">
                  <c:v>2</c:v>
                </c:pt>
                <c:pt idx="48">
                  <c:v>3</c:v>
                </c:pt>
                <c:pt idx="49">
                  <c:v>4</c:v>
                </c:pt>
                <c:pt idx="50">
                  <c:v>4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1</c:v>
                </c:pt>
                <c:pt idx="55">
                  <c:v>1</c:v>
                </c:pt>
                <c:pt idx="56">
                  <c:v>2</c:v>
                </c:pt>
                <c:pt idx="57">
                  <c:v>6</c:v>
                </c:pt>
                <c:pt idx="58">
                  <c:v>5</c:v>
                </c:pt>
                <c:pt idx="59">
                  <c:v>4</c:v>
                </c:pt>
                <c:pt idx="60">
                  <c:v>4</c:v>
                </c:pt>
                <c:pt idx="61">
                  <c:v>3</c:v>
                </c:pt>
                <c:pt idx="62">
                  <c:v>1</c:v>
                </c:pt>
                <c:pt idx="63">
                  <c:v>1</c:v>
                </c:pt>
                <c:pt idx="64">
                  <c:v>3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6</c:v>
                </c:pt>
                <c:pt idx="69">
                  <c:v>5</c:v>
                </c:pt>
                <c:pt idx="70">
                  <c:v>3</c:v>
                </c:pt>
                <c:pt idx="71">
                  <c:v>6</c:v>
                </c:pt>
                <c:pt idx="72">
                  <c:v>1</c:v>
                </c:pt>
                <c:pt idx="73">
                  <c:v>4</c:v>
                </c:pt>
                <c:pt idx="74">
                  <c:v>2</c:v>
                </c:pt>
                <c:pt idx="75">
                  <c:v>3</c:v>
                </c:pt>
                <c:pt idx="76">
                  <c:v>4</c:v>
                </c:pt>
                <c:pt idx="77">
                  <c:v>6</c:v>
                </c:pt>
                <c:pt idx="78">
                  <c:v>3</c:v>
                </c:pt>
                <c:pt idx="79">
                  <c:v>5</c:v>
                </c:pt>
                <c:pt idx="80" formatCode="0.00E+00">
                  <c:v>0</c:v>
                </c:pt>
                <c:pt idx="81">
                  <c:v>5</c:v>
                </c:pt>
                <c:pt idx="82">
                  <c:v>4</c:v>
                </c:pt>
                <c:pt idx="83">
                  <c:v>2</c:v>
                </c:pt>
                <c:pt idx="84">
                  <c:v>2</c:v>
                </c:pt>
                <c:pt idx="85">
                  <c:v>6</c:v>
                </c:pt>
                <c:pt idx="86" formatCode="0.00E+00">
                  <c:v>0</c:v>
                </c:pt>
                <c:pt idx="87">
                  <c:v>4</c:v>
                </c:pt>
                <c:pt idx="88">
                  <c:v>5</c:v>
                </c:pt>
                <c:pt idx="89">
                  <c:v>2</c:v>
                </c:pt>
                <c:pt idx="90">
                  <c:v>3</c:v>
                </c:pt>
                <c:pt idx="91">
                  <c:v>3</c:v>
                </c:pt>
                <c:pt idx="92">
                  <c:v>5</c:v>
                </c:pt>
                <c:pt idx="93">
                  <c:v>5</c:v>
                </c:pt>
                <c:pt idx="94">
                  <c:v>6</c:v>
                </c:pt>
                <c:pt idx="95">
                  <c:v>2</c:v>
                </c:pt>
                <c:pt idx="96">
                  <c:v>4</c:v>
                </c:pt>
                <c:pt idx="97">
                  <c:v>4</c:v>
                </c:pt>
                <c:pt idx="98">
                  <c:v>2</c:v>
                </c:pt>
                <c:pt idx="99">
                  <c:v>1</c:v>
                </c:pt>
                <c:pt idx="100">
                  <c:v>1</c:v>
                </c:pt>
                <c:pt idx="101">
                  <c:v>3</c:v>
                </c:pt>
                <c:pt idx="102">
                  <c:v>1</c:v>
                </c:pt>
                <c:pt idx="103">
                  <c:v>5</c:v>
                </c:pt>
                <c:pt idx="104">
                  <c:v>4</c:v>
                </c:pt>
                <c:pt idx="105">
                  <c:v>3</c:v>
                </c:pt>
                <c:pt idx="106">
                  <c:v>4</c:v>
                </c:pt>
                <c:pt idx="107">
                  <c:v>3</c:v>
                </c:pt>
                <c:pt idx="108">
                  <c:v>1</c:v>
                </c:pt>
                <c:pt idx="109">
                  <c:v>5</c:v>
                </c:pt>
                <c:pt idx="110">
                  <c:v>3</c:v>
                </c:pt>
                <c:pt idx="111">
                  <c:v>9</c:v>
                </c:pt>
                <c:pt idx="112">
                  <c:v>1</c:v>
                </c:pt>
                <c:pt idx="113">
                  <c:v>5</c:v>
                </c:pt>
                <c:pt idx="114">
                  <c:v>4</c:v>
                </c:pt>
                <c:pt idx="115">
                  <c:v>5</c:v>
                </c:pt>
                <c:pt idx="116">
                  <c:v>7</c:v>
                </c:pt>
                <c:pt idx="117">
                  <c:v>1</c:v>
                </c:pt>
                <c:pt idx="118">
                  <c:v>2</c:v>
                </c:pt>
                <c:pt idx="119">
                  <c:v>1</c:v>
                </c:pt>
                <c:pt idx="120">
                  <c:v>6</c:v>
                </c:pt>
                <c:pt idx="121">
                  <c:v>4</c:v>
                </c:pt>
                <c:pt idx="122">
                  <c:v>3</c:v>
                </c:pt>
                <c:pt idx="123">
                  <c:v>1</c:v>
                </c:pt>
                <c:pt idx="124">
                  <c:v>2</c:v>
                </c:pt>
                <c:pt idx="125">
                  <c:v>1</c:v>
                </c:pt>
                <c:pt idx="126">
                  <c:v>3</c:v>
                </c:pt>
                <c:pt idx="127">
                  <c:v>4</c:v>
                </c:pt>
                <c:pt idx="128">
                  <c:v>7</c:v>
                </c:pt>
                <c:pt idx="129">
                  <c:v>5</c:v>
                </c:pt>
                <c:pt idx="130">
                  <c:v>4</c:v>
                </c:pt>
                <c:pt idx="131">
                  <c:v>7</c:v>
                </c:pt>
                <c:pt idx="132">
                  <c:v>3</c:v>
                </c:pt>
                <c:pt idx="133">
                  <c:v>5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5</c:v>
                </c:pt>
                <c:pt idx="138">
                  <c:v>4</c:v>
                </c:pt>
                <c:pt idx="139" formatCode="0.00E+00">
                  <c:v>0</c:v>
                </c:pt>
                <c:pt idx="140">
                  <c:v>4</c:v>
                </c:pt>
                <c:pt idx="141">
                  <c:v>4</c:v>
                </c:pt>
                <c:pt idx="142">
                  <c:v>3</c:v>
                </c:pt>
                <c:pt idx="143">
                  <c:v>4</c:v>
                </c:pt>
                <c:pt idx="144">
                  <c:v>3</c:v>
                </c:pt>
                <c:pt idx="145">
                  <c:v>2</c:v>
                </c:pt>
                <c:pt idx="146">
                  <c:v>3</c:v>
                </c:pt>
                <c:pt idx="147">
                  <c:v>4</c:v>
                </c:pt>
                <c:pt idx="148">
                  <c:v>4</c:v>
                </c:pt>
                <c:pt idx="149">
                  <c:v>2</c:v>
                </c:pt>
                <c:pt idx="150">
                  <c:v>2</c:v>
                </c:pt>
                <c:pt idx="151">
                  <c:v>3</c:v>
                </c:pt>
                <c:pt idx="152">
                  <c:v>4</c:v>
                </c:pt>
                <c:pt idx="153">
                  <c:v>2</c:v>
                </c:pt>
                <c:pt idx="154">
                  <c:v>7</c:v>
                </c:pt>
                <c:pt idx="155">
                  <c:v>4</c:v>
                </c:pt>
                <c:pt idx="156">
                  <c:v>5</c:v>
                </c:pt>
                <c:pt idx="157" formatCode="0.00E+00">
                  <c:v>0</c:v>
                </c:pt>
                <c:pt idx="158">
                  <c:v>3</c:v>
                </c:pt>
                <c:pt idx="159">
                  <c:v>3</c:v>
                </c:pt>
                <c:pt idx="160" formatCode="0.00E+00">
                  <c:v>0</c:v>
                </c:pt>
                <c:pt idx="161">
                  <c:v>5</c:v>
                </c:pt>
                <c:pt idx="162">
                  <c:v>3</c:v>
                </c:pt>
                <c:pt idx="163">
                  <c:v>7</c:v>
                </c:pt>
                <c:pt idx="164">
                  <c:v>3</c:v>
                </c:pt>
                <c:pt idx="165">
                  <c:v>4</c:v>
                </c:pt>
                <c:pt idx="166">
                  <c:v>8</c:v>
                </c:pt>
                <c:pt idx="167">
                  <c:v>5</c:v>
                </c:pt>
                <c:pt idx="168">
                  <c:v>3</c:v>
                </c:pt>
                <c:pt idx="169">
                  <c:v>7</c:v>
                </c:pt>
                <c:pt idx="170">
                  <c:v>2</c:v>
                </c:pt>
                <c:pt idx="171">
                  <c:v>3</c:v>
                </c:pt>
                <c:pt idx="172">
                  <c:v>6</c:v>
                </c:pt>
                <c:pt idx="173">
                  <c:v>5</c:v>
                </c:pt>
                <c:pt idx="174">
                  <c:v>6</c:v>
                </c:pt>
                <c:pt idx="175">
                  <c:v>3</c:v>
                </c:pt>
                <c:pt idx="176">
                  <c:v>3</c:v>
                </c:pt>
                <c:pt idx="177">
                  <c:v>4</c:v>
                </c:pt>
                <c:pt idx="178">
                  <c:v>3</c:v>
                </c:pt>
                <c:pt idx="179">
                  <c:v>6</c:v>
                </c:pt>
                <c:pt idx="180">
                  <c:v>6</c:v>
                </c:pt>
                <c:pt idx="181">
                  <c:v>3</c:v>
                </c:pt>
                <c:pt idx="182">
                  <c:v>3</c:v>
                </c:pt>
                <c:pt idx="183">
                  <c:v>7</c:v>
                </c:pt>
                <c:pt idx="184">
                  <c:v>6</c:v>
                </c:pt>
                <c:pt idx="185">
                  <c:v>2</c:v>
                </c:pt>
                <c:pt idx="186">
                  <c:v>8</c:v>
                </c:pt>
                <c:pt idx="187">
                  <c:v>7</c:v>
                </c:pt>
                <c:pt idx="188">
                  <c:v>6</c:v>
                </c:pt>
                <c:pt idx="189">
                  <c:v>2</c:v>
                </c:pt>
                <c:pt idx="190">
                  <c:v>2</c:v>
                </c:pt>
                <c:pt idx="191">
                  <c:v>5</c:v>
                </c:pt>
                <c:pt idx="192">
                  <c:v>3</c:v>
                </c:pt>
                <c:pt idx="193">
                  <c:v>4</c:v>
                </c:pt>
                <c:pt idx="194">
                  <c:v>8</c:v>
                </c:pt>
                <c:pt idx="195">
                  <c:v>7</c:v>
                </c:pt>
                <c:pt idx="196">
                  <c:v>2</c:v>
                </c:pt>
                <c:pt idx="197">
                  <c:v>5</c:v>
                </c:pt>
                <c:pt idx="198">
                  <c:v>3</c:v>
                </c:pt>
                <c:pt idx="199">
                  <c:v>8</c:v>
                </c:pt>
                <c:pt idx="200">
                  <c:v>7</c:v>
                </c:pt>
                <c:pt idx="201">
                  <c:v>1</c:v>
                </c:pt>
                <c:pt idx="202">
                  <c:v>5</c:v>
                </c:pt>
                <c:pt idx="203">
                  <c:v>1</c:v>
                </c:pt>
                <c:pt idx="204">
                  <c:v>6</c:v>
                </c:pt>
                <c:pt idx="205">
                  <c:v>7</c:v>
                </c:pt>
                <c:pt idx="206">
                  <c:v>8</c:v>
                </c:pt>
                <c:pt idx="207">
                  <c:v>8</c:v>
                </c:pt>
                <c:pt idx="208">
                  <c:v>5</c:v>
                </c:pt>
                <c:pt idx="209">
                  <c:v>7</c:v>
                </c:pt>
                <c:pt idx="210">
                  <c:v>10</c:v>
                </c:pt>
                <c:pt idx="211">
                  <c:v>4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2</c:v>
                </c:pt>
                <c:pt idx="216">
                  <c:v>3</c:v>
                </c:pt>
                <c:pt idx="217">
                  <c:v>7</c:v>
                </c:pt>
                <c:pt idx="218">
                  <c:v>3</c:v>
                </c:pt>
                <c:pt idx="219">
                  <c:v>6</c:v>
                </c:pt>
                <c:pt idx="220">
                  <c:v>4</c:v>
                </c:pt>
                <c:pt idx="221">
                  <c:v>6</c:v>
                </c:pt>
                <c:pt idx="222">
                  <c:v>2</c:v>
                </c:pt>
                <c:pt idx="223">
                  <c:v>3</c:v>
                </c:pt>
                <c:pt idx="224">
                  <c:v>3</c:v>
                </c:pt>
                <c:pt idx="225">
                  <c:v>5</c:v>
                </c:pt>
                <c:pt idx="226">
                  <c:v>4</c:v>
                </c:pt>
                <c:pt idx="227">
                  <c:v>10</c:v>
                </c:pt>
                <c:pt idx="228">
                  <c:v>8</c:v>
                </c:pt>
                <c:pt idx="229">
                  <c:v>3</c:v>
                </c:pt>
                <c:pt idx="230">
                  <c:v>5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7</c:v>
                </c:pt>
                <c:pt idx="235">
                  <c:v>6</c:v>
                </c:pt>
                <c:pt idx="236">
                  <c:v>5</c:v>
                </c:pt>
                <c:pt idx="237">
                  <c:v>5</c:v>
                </c:pt>
                <c:pt idx="238">
                  <c:v>3</c:v>
                </c:pt>
                <c:pt idx="239">
                  <c:v>3</c:v>
                </c:pt>
                <c:pt idx="240">
                  <c:v>5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4</c:v>
                </c:pt>
                <c:pt idx="245">
                  <c:v>3</c:v>
                </c:pt>
                <c:pt idx="246">
                  <c:v>4</c:v>
                </c:pt>
                <c:pt idx="247">
                  <c:v>6</c:v>
                </c:pt>
                <c:pt idx="248">
                  <c:v>5</c:v>
                </c:pt>
                <c:pt idx="249">
                  <c:v>4</c:v>
                </c:pt>
                <c:pt idx="250">
                  <c:v>8</c:v>
                </c:pt>
                <c:pt idx="251">
                  <c:v>4</c:v>
                </c:pt>
                <c:pt idx="252">
                  <c:v>7</c:v>
                </c:pt>
                <c:pt idx="253">
                  <c:v>5</c:v>
                </c:pt>
                <c:pt idx="254">
                  <c:v>5</c:v>
                </c:pt>
                <c:pt idx="255">
                  <c:v>3</c:v>
                </c:pt>
                <c:pt idx="256">
                  <c:v>3</c:v>
                </c:pt>
                <c:pt idx="257">
                  <c:v>4</c:v>
                </c:pt>
                <c:pt idx="258">
                  <c:v>9</c:v>
                </c:pt>
                <c:pt idx="259">
                  <c:v>7</c:v>
                </c:pt>
                <c:pt idx="260">
                  <c:v>3</c:v>
                </c:pt>
                <c:pt idx="261">
                  <c:v>6</c:v>
                </c:pt>
                <c:pt idx="262">
                  <c:v>3</c:v>
                </c:pt>
                <c:pt idx="263">
                  <c:v>2</c:v>
                </c:pt>
                <c:pt idx="264">
                  <c:v>3</c:v>
                </c:pt>
                <c:pt idx="265">
                  <c:v>8</c:v>
                </c:pt>
                <c:pt idx="266">
                  <c:v>5</c:v>
                </c:pt>
                <c:pt idx="267">
                  <c:v>5</c:v>
                </c:pt>
                <c:pt idx="268">
                  <c:v>4</c:v>
                </c:pt>
                <c:pt idx="269">
                  <c:v>5</c:v>
                </c:pt>
                <c:pt idx="270">
                  <c:v>6</c:v>
                </c:pt>
                <c:pt idx="271">
                  <c:v>7</c:v>
                </c:pt>
                <c:pt idx="272">
                  <c:v>5</c:v>
                </c:pt>
                <c:pt idx="273">
                  <c:v>7</c:v>
                </c:pt>
                <c:pt idx="274">
                  <c:v>5</c:v>
                </c:pt>
                <c:pt idx="275">
                  <c:v>3</c:v>
                </c:pt>
                <c:pt idx="276">
                  <c:v>3</c:v>
                </c:pt>
                <c:pt idx="277">
                  <c:v>5</c:v>
                </c:pt>
                <c:pt idx="278">
                  <c:v>3</c:v>
                </c:pt>
                <c:pt idx="279">
                  <c:v>8</c:v>
                </c:pt>
                <c:pt idx="280">
                  <c:v>10</c:v>
                </c:pt>
                <c:pt idx="281">
                  <c:v>5</c:v>
                </c:pt>
                <c:pt idx="282">
                  <c:v>5</c:v>
                </c:pt>
                <c:pt idx="283">
                  <c:v>3</c:v>
                </c:pt>
                <c:pt idx="284">
                  <c:v>8</c:v>
                </c:pt>
                <c:pt idx="285">
                  <c:v>4</c:v>
                </c:pt>
                <c:pt idx="286">
                  <c:v>4</c:v>
                </c:pt>
                <c:pt idx="287">
                  <c:v>3</c:v>
                </c:pt>
                <c:pt idx="288">
                  <c:v>3</c:v>
                </c:pt>
                <c:pt idx="289" formatCode="0.00E+00">
                  <c:v>0</c:v>
                </c:pt>
                <c:pt idx="290">
                  <c:v>5</c:v>
                </c:pt>
                <c:pt idx="291">
                  <c:v>7</c:v>
                </c:pt>
                <c:pt idx="292">
                  <c:v>8</c:v>
                </c:pt>
                <c:pt idx="293">
                  <c:v>6</c:v>
                </c:pt>
                <c:pt idx="294">
                  <c:v>6</c:v>
                </c:pt>
                <c:pt idx="295">
                  <c:v>6</c:v>
                </c:pt>
                <c:pt idx="296">
                  <c:v>10</c:v>
                </c:pt>
                <c:pt idx="297">
                  <c:v>9</c:v>
                </c:pt>
                <c:pt idx="298">
                  <c:v>5</c:v>
                </c:pt>
                <c:pt idx="299">
                  <c:v>9</c:v>
                </c:pt>
                <c:pt idx="300">
                  <c:v>5</c:v>
                </c:pt>
                <c:pt idx="301">
                  <c:v>10</c:v>
                </c:pt>
                <c:pt idx="302">
                  <c:v>4</c:v>
                </c:pt>
                <c:pt idx="303">
                  <c:v>5</c:v>
                </c:pt>
                <c:pt idx="304">
                  <c:v>6</c:v>
                </c:pt>
                <c:pt idx="305">
                  <c:v>6</c:v>
                </c:pt>
                <c:pt idx="306">
                  <c:v>6</c:v>
                </c:pt>
                <c:pt idx="307">
                  <c:v>2</c:v>
                </c:pt>
                <c:pt idx="308">
                  <c:v>3</c:v>
                </c:pt>
                <c:pt idx="309">
                  <c:v>6</c:v>
                </c:pt>
                <c:pt idx="310">
                  <c:v>5</c:v>
                </c:pt>
                <c:pt idx="311">
                  <c:v>11</c:v>
                </c:pt>
                <c:pt idx="312">
                  <c:v>5</c:v>
                </c:pt>
                <c:pt idx="313">
                  <c:v>4</c:v>
                </c:pt>
                <c:pt idx="314">
                  <c:v>6</c:v>
                </c:pt>
                <c:pt idx="315">
                  <c:v>6</c:v>
                </c:pt>
                <c:pt idx="316">
                  <c:v>6</c:v>
                </c:pt>
                <c:pt idx="317">
                  <c:v>7</c:v>
                </c:pt>
                <c:pt idx="318">
                  <c:v>3</c:v>
                </c:pt>
                <c:pt idx="319">
                  <c:v>2</c:v>
                </c:pt>
                <c:pt idx="320">
                  <c:v>9</c:v>
                </c:pt>
                <c:pt idx="321">
                  <c:v>9</c:v>
                </c:pt>
                <c:pt idx="322">
                  <c:v>10</c:v>
                </c:pt>
                <c:pt idx="323">
                  <c:v>5</c:v>
                </c:pt>
                <c:pt idx="324">
                  <c:v>7</c:v>
                </c:pt>
                <c:pt idx="325">
                  <c:v>2</c:v>
                </c:pt>
                <c:pt idx="326">
                  <c:v>5</c:v>
                </c:pt>
                <c:pt idx="327">
                  <c:v>7</c:v>
                </c:pt>
                <c:pt idx="328">
                  <c:v>10</c:v>
                </c:pt>
                <c:pt idx="329">
                  <c:v>7</c:v>
                </c:pt>
                <c:pt idx="330">
                  <c:v>7</c:v>
                </c:pt>
                <c:pt idx="331">
                  <c:v>3</c:v>
                </c:pt>
                <c:pt idx="332">
                  <c:v>9</c:v>
                </c:pt>
                <c:pt idx="333">
                  <c:v>4</c:v>
                </c:pt>
                <c:pt idx="334">
                  <c:v>5</c:v>
                </c:pt>
                <c:pt idx="335">
                  <c:v>8</c:v>
                </c:pt>
                <c:pt idx="336">
                  <c:v>5</c:v>
                </c:pt>
                <c:pt idx="337">
                  <c:v>1</c:v>
                </c:pt>
                <c:pt idx="338">
                  <c:v>3</c:v>
                </c:pt>
                <c:pt idx="339">
                  <c:v>7</c:v>
                </c:pt>
                <c:pt idx="340">
                  <c:v>4</c:v>
                </c:pt>
                <c:pt idx="341">
                  <c:v>9</c:v>
                </c:pt>
                <c:pt idx="342">
                  <c:v>4</c:v>
                </c:pt>
                <c:pt idx="343">
                  <c:v>8</c:v>
                </c:pt>
                <c:pt idx="344">
                  <c:v>5</c:v>
                </c:pt>
                <c:pt idx="345">
                  <c:v>9</c:v>
                </c:pt>
                <c:pt idx="346">
                  <c:v>2</c:v>
                </c:pt>
                <c:pt idx="347">
                  <c:v>2</c:v>
                </c:pt>
                <c:pt idx="348">
                  <c:v>4</c:v>
                </c:pt>
                <c:pt idx="349">
                  <c:v>6</c:v>
                </c:pt>
                <c:pt idx="350">
                  <c:v>6</c:v>
                </c:pt>
                <c:pt idx="351">
                  <c:v>7</c:v>
                </c:pt>
                <c:pt idx="352">
                  <c:v>8</c:v>
                </c:pt>
                <c:pt idx="353">
                  <c:v>6</c:v>
                </c:pt>
                <c:pt idx="354">
                  <c:v>6</c:v>
                </c:pt>
                <c:pt idx="355">
                  <c:v>6</c:v>
                </c:pt>
                <c:pt idx="356">
                  <c:v>8</c:v>
                </c:pt>
                <c:pt idx="357">
                  <c:v>3</c:v>
                </c:pt>
                <c:pt idx="358">
                  <c:v>6</c:v>
                </c:pt>
                <c:pt idx="359">
                  <c:v>10</c:v>
                </c:pt>
                <c:pt idx="360">
                  <c:v>11</c:v>
                </c:pt>
                <c:pt idx="361">
                  <c:v>3</c:v>
                </c:pt>
                <c:pt idx="362">
                  <c:v>7</c:v>
                </c:pt>
                <c:pt idx="363">
                  <c:v>2</c:v>
                </c:pt>
                <c:pt idx="364">
                  <c:v>8</c:v>
                </c:pt>
                <c:pt idx="365">
                  <c:v>4</c:v>
                </c:pt>
                <c:pt idx="366">
                  <c:v>7</c:v>
                </c:pt>
                <c:pt idx="367">
                  <c:v>6</c:v>
                </c:pt>
                <c:pt idx="368">
                  <c:v>5</c:v>
                </c:pt>
                <c:pt idx="369">
                  <c:v>10</c:v>
                </c:pt>
                <c:pt idx="370">
                  <c:v>10</c:v>
                </c:pt>
                <c:pt idx="371">
                  <c:v>9</c:v>
                </c:pt>
                <c:pt idx="372">
                  <c:v>6</c:v>
                </c:pt>
                <c:pt idx="373">
                  <c:v>8</c:v>
                </c:pt>
                <c:pt idx="374">
                  <c:v>8</c:v>
                </c:pt>
                <c:pt idx="375">
                  <c:v>7</c:v>
                </c:pt>
                <c:pt idx="376">
                  <c:v>6</c:v>
                </c:pt>
                <c:pt idx="377">
                  <c:v>3</c:v>
                </c:pt>
                <c:pt idx="378">
                  <c:v>5</c:v>
                </c:pt>
                <c:pt idx="379">
                  <c:v>5</c:v>
                </c:pt>
                <c:pt idx="380">
                  <c:v>10</c:v>
                </c:pt>
                <c:pt idx="381">
                  <c:v>13</c:v>
                </c:pt>
                <c:pt idx="382">
                  <c:v>4</c:v>
                </c:pt>
                <c:pt idx="383">
                  <c:v>5</c:v>
                </c:pt>
                <c:pt idx="384" formatCode="0.00E+00">
                  <c:v>0</c:v>
                </c:pt>
                <c:pt idx="385">
                  <c:v>9</c:v>
                </c:pt>
                <c:pt idx="386">
                  <c:v>7</c:v>
                </c:pt>
                <c:pt idx="387">
                  <c:v>4</c:v>
                </c:pt>
                <c:pt idx="388">
                  <c:v>10</c:v>
                </c:pt>
                <c:pt idx="389">
                  <c:v>7</c:v>
                </c:pt>
                <c:pt idx="390">
                  <c:v>10</c:v>
                </c:pt>
                <c:pt idx="391">
                  <c:v>8</c:v>
                </c:pt>
                <c:pt idx="392">
                  <c:v>5</c:v>
                </c:pt>
                <c:pt idx="393">
                  <c:v>7</c:v>
                </c:pt>
                <c:pt idx="394">
                  <c:v>10</c:v>
                </c:pt>
                <c:pt idx="395">
                  <c:v>4</c:v>
                </c:pt>
                <c:pt idx="396">
                  <c:v>14</c:v>
                </c:pt>
                <c:pt idx="397">
                  <c:v>3</c:v>
                </c:pt>
                <c:pt idx="398">
                  <c:v>4</c:v>
                </c:pt>
                <c:pt idx="399">
                  <c:v>6</c:v>
                </c:pt>
                <c:pt idx="400">
                  <c:v>2</c:v>
                </c:pt>
                <c:pt idx="401">
                  <c:v>8</c:v>
                </c:pt>
                <c:pt idx="402">
                  <c:v>8</c:v>
                </c:pt>
                <c:pt idx="403">
                  <c:v>6</c:v>
                </c:pt>
                <c:pt idx="404">
                  <c:v>7</c:v>
                </c:pt>
                <c:pt idx="405">
                  <c:v>10</c:v>
                </c:pt>
                <c:pt idx="406">
                  <c:v>8</c:v>
                </c:pt>
                <c:pt idx="407">
                  <c:v>4</c:v>
                </c:pt>
                <c:pt idx="408">
                  <c:v>11</c:v>
                </c:pt>
                <c:pt idx="409">
                  <c:v>6</c:v>
                </c:pt>
                <c:pt idx="410">
                  <c:v>11</c:v>
                </c:pt>
                <c:pt idx="411">
                  <c:v>7</c:v>
                </c:pt>
                <c:pt idx="412">
                  <c:v>7</c:v>
                </c:pt>
                <c:pt idx="413">
                  <c:v>3</c:v>
                </c:pt>
                <c:pt idx="414">
                  <c:v>10</c:v>
                </c:pt>
                <c:pt idx="415">
                  <c:v>7</c:v>
                </c:pt>
                <c:pt idx="416">
                  <c:v>4</c:v>
                </c:pt>
                <c:pt idx="417">
                  <c:v>9</c:v>
                </c:pt>
                <c:pt idx="418">
                  <c:v>6</c:v>
                </c:pt>
                <c:pt idx="419">
                  <c:v>9</c:v>
                </c:pt>
                <c:pt idx="420">
                  <c:v>11</c:v>
                </c:pt>
                <c:pt idx="421">
                  <c:v>11</c:v>
                </c:pt>
                <c:pt idx="422">
                  <c:v>7</c:v>
                </c:pt>
                <c:pt idx="423">
                  <c:v>7</c:v>
                </c:pt>
                <c:pt idx="424">
                  <c:v>8</c:v>
                </c:pt>
                <c:pt idx="425">
                  <c:v>8</c:v>
                </c:pt>
                <c:pt idx="426">
                  <c:v>4</c:v>
                </c:pt>
                <c:pt idx="427">
                  <c:v>7</c:v>
                </c:pt>
                <c:pt idx="428">
                  <c:v>7</c:v>
                </c:pt>
                <c:pt idx="429">
                  <c:v>6</c:v>
                </c:pt>
                <c:pt idx="430">
                  <c:v>8</c:v>
                </c:pt>
                <c:pt idx="431">
                  <c:v>8</c:v>
                </c:pt>
                <c:pt idx="432">
                  <c:v>9</c:v>
                </c:pt>
                <c:pt idx="433">
                  <c:v>6</c:v>
                </c:pt>
                <c:pt idx="434">
                  <c:v>8</c:v>
                </c:pt>
                <c:pt idx="435">
                  <c:v>10</c:v>
                </c:pt>
                <c:pt idx="436">
                  <c:v>11</c:v>
                </c:pt>
                <c:pt idx="437">
                  <c:v>9</c:v>
                </c:pt>
                <c:pt idx="438">
                  <c:v>8</c:v>
                </c:pt>
                <c:pt idx="439">
                  <c:v>7</c:v>
                </c:pt>
                <c:pt idx="440">
                  <c:v>8</c:v>
                </c:pt>
                <c:pt idx="441">
                  <c:v>9</c:v>
                </c:pt>
                <c:pt idx="442">
                  <c:v>7</c:v>
                </c:pt>
                <c:pt idx="443">
                  <c:v>10</c:v>
                </c:pt>
                <c:pt idx="444">
                  <c:v>7</c:v>
                </c:pt>
                <c:pt idx="445">
                  <c:v>8</c:v>
                </c:pt>
                <c:pt idx="446">
                  <c:v>15</c:v>
                </c:pt>
                <c:pt idx="447">
                  <c:v>6</c:v>
                </c:pt>
                <c:pt idx="448">
                  <c:v>11</c:v>
                </c:pt>
                <c:pt idx="449">
                  <c:v>9</c:v>
                </c:pt>
                <c:pt idx="450">
                  <c:v>3</c:v>
                </c:pt>
                <c:pt idx="451">
                  <c:v>6</c:v>
                </c:pt>
                <c:pt idx="452">
                  <c:v>11</c:v>
                </c:pt>
                <c:pt idx="453">
                  <c:v>8</c:v>
                </c:pt>
                <c:pt idx="454">
                  <c:v>17</c:v>
                </c:pt>
                <c:pt idx="455">
                  <c:v>12</c:v>
                </c:pt>
                <c:pt idx="456">
                  <c:v>10</c:v>
                </c:pt>
                <c:pt idx="457">
                  <c:v>7</c:v>
                </c:pt>
                <c:pt idx="458">
                  <c:v>10</c:v>
                </c:pt>
                <c:pt idx="459">
                  <c:v>7</c:v>
                </c:pt>
                <c:pt idx="460">
                  <c:v>6</c:v>
                </c:pt>
                <c:pt idx="461">
                  <c:v>14</c:v>
                </c:pt>
                <c:pt idx="462">
                  <c:v>10</c:v>
                </c:pt>
                <c:pt idx="463">
                  <c:v>7</c:v>
                </c:pt>
                <c:pt idx="464">
                  <c:v>14</c:v>
                </c:pt>
                <c:pt idx="465">
                  <c:v>13</c:v>
                </c:pt>
                <c:pt idx="466">
                  <c:v>8</c:v>
                </c:pt>
                <c:pt idx="467">
                  <c:v>11</c:v>
                </c:pt>
                <c:pt idx="468">
                  <c:v>9</c:v>
                </c:pt>
                <c:pt idx="469">
                  <c:v>8</c:v>
                </c:pt>
                <c:pt idx="470">
                  <c:v>13</c:v>
                </c:pt>
                <c:pt idx="471">
                  <c:v>6</c:v>
                </c:pt>
                <c:pt idx="472">
                  <c:v>12</c:v>
                </c:pt>
                <c:pt idx="473">
                  <c:v>4</c:v>
                </c:pt>
                <c:pt idx="474">
                  <c:v>14</c:v>
                </c:pt>
                <c:pt idx="475">
                  <c:v>9</c:v>
                </c:pt>
                <c:pt idx="476">
                  <c:v>9</c:v>
                </c:pt>
                <c:pt idx="477">
                  <c:v>6</c:v>
                </c:pt>
                <c:pt idx="478">
                  <c:v>9</c:v>
                </c:pt>
                <c:pt idx="479">
                  <c:v>16</c:v>
                </c:pt>
                <c:pt idx="480">
                  <c:v>12</c:v>
                </c:pt>
                <c:pt idx="481">
                  <c:v>11</c:v>
                </c:pt>
                <c:pt idx="482">
                  <c:v>9</c:v>
                </c:pt>
                <c:pt idx="483">
                  <c:v>9</c:v>
                </c:pt>
                <c:pt idx="484">
                  <c:v>7</c:v>
                </c:pt>
                <c:pt idx="485">
                  <c:v>11</c:v>
                </c:pt>
                <c:pt idx="486">
                  <c:v>12</c:v>
                </c:pt>
                <c:pt idx="487">
                  <c:v>7</c:v>
                </c:pt>
                <c:pt idx="488">
                  <c:v>8</c:v>
                </c:pt>
                <c:pt idx="489">
                  <c:v>7</c:v>
                </c:pt>
                <c:pt idx="490">
                  <c:v>8</c:v>
                </c:pt>
                <c:pt idx="491">
                  <c:v>15</c:v>
                </c:pt>
                <c:pt idx="492">
                  <c:v>10</c:v>
                </c:pt>
                <c:pt idx="493">
                  <c:v>6</c:v>
                </c:pt>
                <c:pt idx="494">
                  <c:v>12</c:v>
                </c:pt>
                <c:pt idx="495">
                  <c:v>7</c:v>
                </c:pt>
                <c:pt idx="496">
                  <c:v>7</c:v>
                </c:pt>
                <c:pt idx="497">
                  <c:v>14</c:v>
                </c:pt>
                <c:pt idx="498">
                  <c:v>12</c:v>
                </c:pt>
                <c:pt idx="499">
                  <c:v>12</c:v>
                </c:pt>
                <c:pt idx="500">
                  <c:v>7</c:v>
                </c:pt>
                <c:pt idx="501">
                  <c:v>10</c:v>
                </c:pt>
                <c:pt idx="502">
                  <c:v>9</c:v>
                </c:pt>
                <c:pt idx="503">
                  <c:v>13</c:v>
                </c:pt>
                <c:pt idx="504">
                  <c:v>12</c:v>
                </c:pt>
                <c:pt idx="505">
                  <c:v>10</c:v>
                </c:pt>
                <c:pt idx="506">
                  <c:v>12</c:v>
                </c:pt>
                <c:pt idx="507">
                  <c:v>12</c:v>
                </c:pt>
                <c:pt idx="508">
                  <c:v>6</c:v>
                </c:pt>
                <c:pt idx="509">
                  <c:v>11</c:v>
                </c:pt>
                <c:pt idx="510">
                  <c:v>19</c:v>
                </c:pt>
                <c:pt idx="511">
                  <c:v>9</c:v>
                </c:pt>
                <c:pt idx="512">
                  <c:v>11</c:v>
                </c:pt>
                <c:pt idx="513">
                  <c:v>5</c:v>
                </c:pt>
                <c:pt idx="514">
                  <c:v>11</c:v>
                </c:pt>
                <c:pt idx="515">
                  <c:v>12</c:v>
                </c:pt>
                <c:pt idx="516">
                  <c:v>7</c:v>
                </c:pt>
                <c:pt idx="517">
                  <c:v>9</c:v>
                </c:pt>
                <c:pt idx="518">
                  <c:v>9</c:v>
                </c:pt>
                <c:pt idx="519">
                  <c:v>11</c:v>
                </c:pt>
                <c:pt idx="520">
                  <c:v>7</c:v>
                </c:pt>
                <c:pt idx="521">
                  <c:v>10</c:v>
                </c:pt>
                <c:pt idx="522">
                  <c:v>10</c:v>
                </c:pt>
                <c:pt idx="523">
                  <c:v>13</c:v>
                </c:pt>
                <c:pt idx="524">
                  <c:v>14</c:v>
                </c:pt>
                <c:pt idx="525">
                  <c:v>13</c:v>
                </c:pt>
                <c:pt idx="526">
                  <c:v>9</c:v>
                </c:pt>
                <c:pt idx="527">
                  <c:v>8</c:v>
                </c:pt>
                <c:pt idx="528">
                  <c:v>11</c:v>
                </c:pt>
                <c:pt idx="529">
                  <c:v>10</c:v>
                </c:pt>
                <c:pt idx="530">
                  <c:v>13</c:v>
                </c:pt>
                <c:pt idx="531">
                  <c:v>10</c:v>
                </c:pt>
                <c:pt idx="532">
                  <c:v>9</c:v>
                </c:pt>
                <c:pt idx="533">
                  <c:v>9</c:v>
                </c:pt>
                <c:pt idx="534">
                  <c:v>13</c:v>
                </c:pt>
                <c:pt idx="535">
                  <c:v>9</c:v>
                </c:pt>
                <c:pt idx="536">
                  <c:v>11</c:v>
                </c:pt>
                <c:pt idx="537">
                  <c:v>13</c:v>
                </c:pt>
                <c:pt idx="538">
                  <c:v>19</c:v>
                </c:pt>
                <c:pt idx="539">
                  <c:v>15</c:v>
                </c:pt>
                <c:pt idx="540">
                  <c:v>14</c:v>
                </c:pt>
                <c:pt idx="541">
                  <c:v>13</c:v>
                </c:pt>
                <c:pt idx="542">
                  <c:v>4</c:v>
                </c:pt>
                <c:pt idx="543">
                  <c:v>13</c:v>
                </c:pt>
                <c:pt idx="544">
                  <c:v>14</c:v>
                </c:pt>
                <c:pt idx="545">
                  <c:v>15</c:v>
                </c:pt>
                <c:pt idx="546">
                  <c:v>11</c:v>
                </c:pt>
                <c:pt idx="547">
                  <c:v>13</c:v>
                </c:pt>
                <c:pt idx="548">
                  <c:v>9</c:v>
                </c:pt>
                <c:pt idx="549">
                  <c:v>6</c:v>
                </c:pt>
                <c:pt idx="550">
                  <c:v>11</c:v>
                </c:pt>
                <c:pt idx="551">
                  <c:v>14</c:v>
                </c:pt>
                <c:pt idx="552">
                  <c:v>10</c:v>
                </c:pt>
                <c:pt idx="553">
                  <c:v>12</c:v>
                </c:pt>
                <c:pt idx="554">
                  <c:v>13</c:v>
                </c:pt>
                <c:pt idx="555">
                  <c:v>13</c:v>
                </c:pt>
                <c:pt idx="556">
                  <c:v>11</c:v>
                </c:pt>
                <c:pt idx="557">
                  <c:v>9</c:v>
                </c:pt>
                <c:pt idx="558">
                  <c:v>8</c:v>
                </c:pt>
                <c:pt idx="559">
                  <c:v>12</c:v>
                </c:pt>
                <c:pt idx="560">
                  <c:v>14</c:v>
                </c:pt>
                <c:pt idx="561">
                  <c:v>8</c:v>
                </c:pt>
                <c:pt idx="562">
                  <c:v>10</c:v>
                </c:pt>
                <c:pt idx="563">
                  <c:v>4</c:v>
                </c:pt>
                <c:pt idx="564">
                  <c:v>10</c:v>
                </c:pt>
                <c:pt idx="565">
                  <c:v>15</c:v>
                </c:pt>
                <c:pt idx="566">
                  <c:v>14</c:v>
                </c:pt>
                <c:pt idx="567">
                  <c:v>16</c:v>
                </c:pt>
                <c:pt idx="568">
                  <c:v>6</c:v>
                </c:pt>
                <c:pt idx="569">
                  <c:v>4</c:v>
                </c:pt>
                <c:pt idx="570">
                  <c:v>8</c:v>
                </c:pt>
                <c:pt idx="571">
                  <c:v>16</c:v>
                </c:pt>
                <c:pt idx="572">
                  <c:v>9</c:v>
                </c:pt>
                <c:pt idx="573">
                  <c:v>9</c:v>
                </c:pt>
                <c:pt idx="574">
                  <c:v>16</c:v>
                </c:pt>
                <c:pt idx="575">
                  <c:v>11</c:v>
                </c:pt>
                <c:pt idx="576">
                  <c:v>15</c:v>
                </c:pt>
                <c:pt idx="577">
                  <c:v>14</c:v>
                </c:pt>
                <c:pt idx="578">
                  <c:v>13</c:v>
                </c:pt>
                <c:pt idx="579">
                  <c:v>12</c:v>
                </c:pt>
                <c:pt idx="580">
                  <c:v>18</c:v>
                </c:pt>
                <c:pt idx="581">
                  <c:v>15</c:v>
                </c:pt>
                <c:pt idx="582">
                  <c:v>13</c:v>
                </c:pt>
                <c:pt idx="583">
                  <c:v>14</c:v>
                </c:pt>
                <c:pt idx="584">
                  <c:v>11</c:v>
                </c:pt>
                <c:pt idx="585">
                  <c:v>21</c:v>
                </c:pt>
                <c:pt idx="586">
                  <c:v>15</c:v>
                </c:pt>
                <c:pt idx="587">
                  <c:v>12</c:v>
                </c:pt>
                <c:pt idx="588">
                  <c:v>13</c:v>
                </c:pt>
                <c:pt idx="589">
                  <c:v>12</c:v>
                </c:pt>
                <c:pt idx="590">
                  <c:v>12</c:v>
                </c:pt>
                <c:pt idx="591">
                  <c:v>11</c:v>
                </c:pt>
                <c:pt idx="592">
                  <c:v>19</c:v>
                </c:pt>
                <c:pt idx="593">
                  <c:v>12</c:v>
                </c:pt>
                <c:pt idx="594">
                  <c:v>13</c:v>
                </c:pt>
                <c:pt idx="595">
                  <c:v>14</c:v>
                </c:pt>
                <c:pt idx="596">
                  <c:v>18</c:v>
                </c:pt>
                <c:pt idx="597">
                  <c:v>13</c:v>
                </c:pt>
                <c:pt idx="598">
                  <c:v>19</c:v>
                </c:pt>
                <c:pt idx="599">
                  <c:v>14</c:v>
                </c:pt>
                <c:pt idx="600">
                  <c:v>13</c:v>
                </c:pt>
                <c:pt idx="601">
                  <c:v>13</c:v>
                </c:pt>
                <c:pt idx="602">
                  <c:v>17</c:v>
                </c:pt>
                <c:pt idx="603">
                  <c:v>8</c:v>
                </c:pt>
                <c:pt idx="604">
                  <c:v>13</c:v>
                </c:pt>
                <c:pt idx="605">
                  <c:v>16</c:v>
                </c:pt>
                <c:pt idx="606">
                  <c:v>16</c:v>
                </c:pt>
                <c:pt idx="607">
                  <c:v>17</c:v>
                </c:pt>
                <c:pt idx="608">
                  <c:v>14</c:v>
                </c:pt>
                <c:pt idx="609">
                  <c:v>16</c:v>
                </c:pt>
                <c:pt idx="610">
                  <c:v>10</c:v>
                </c:pt>
                <c:pt idx="611">
                  <c:v>12</c:v>
                </c:pt>
                <c:pt idx="612">
                  <c:v>11</c:v>
                </c:pt>
                <c:pt idx="613">
                  <c:v>9</c:v>
                </c:pt>
                <c:pt idx="614">
                  <c:v>11</c:v>
                </c:pt>
                <c:pt idx="615">
                  <c:v>16</c:v>
                </c:pt>
                <c:pt idx="616">
                  <c:v>12</c:v>
                </c:pt>
                <c:pt idx="617">
                  <c:v>16</c:v>
                </c:pt>
                <c:pt idx="618">
                  <c:v>16</c:v>
                </c:pt>
                <c:pt idx="619">
                  <c:v>17</c:v>
                </c:pt>
                <c:pt idx="620">
                  <c:v>19</c:v>
                </c:pt>
                <c:pt idx="621">
                  <c:v>12</c:v>
                </c:pt>
                <c:pt idx="622">
                  <c:v>20</c:v>
                </c:pt>
                <c:pt idx="623">
                  <c:v>15</c:v>
                </c:pt>
                <c:pt idx="624">
                  <c:v>13</c:v>
                </c:pt>
                <c:pt idx="625">
                  <c:v>19</c:v>
                </c:pt>
                <c:pt idx="626">
                  <c:v>10</c:v>
                </c:pt>
                <c:pt idx="627">
                  <c:v>13</c:v>
                </c:pt>
                <c:pt idx="628">
                  <c:v>15</c:v>
                </c:pt>
                <c:pt idx="629">
                  <c:v>22</c:v>
                </c:pt>
                <c:pt idx="630">
                  <c:v>17</c:v>
                </c:pt>
                <c:pt idx="631">
                  <c:v>19</c:v>
                </c:pt>
                <c:pt idx="632">
                  <c:v>14</c:v>
                </c:pt>
                <c:pt idx="633">
                  <c:v>10</c:v>
                </c:pt>
                <c:pt idx="634">
                  <c:v>14</c:v>
                </c:pt>
                <c:pt idx="635">
                  <c:v>14</c:v>
                </c:pt>
                <c:pt idx="636">
                  <c:v>19</c:v>
                </c:pt>
                <c:pt idx="637">
                  <c:v>9</c:v>
                </c:pt>
                <c:pt idx="638">
                  <c:v>16</c:v>
                </c:pt>
                <c:pt idx="639">
                  <c:v>14</c:v>
                </c:pt>
                <c:pt idx="640">
                  <c:v>10</c:v>
                </c:pt>
                <c:pt idx="641">
                  <c:v>16</c:v>
                </c:pt>
                <c:pt idx="642">
                  <c:v>22</c:v>
                </c:pt>
                <c:pt idx="643">
                  <c:v>19</c:v>
                </c:pt>
                <c:pt idx="644">
                  <c:v>17</c:v>
                </c:pt>
                <c:pt idx="645">
                  <c:v>17</c:v>
                </c:pt>
                <c:pt idx="646">
                  <c:v>16</c:v>
                </c:pt>
                <c:pt idx="647">
                  <c:v>23</c:v>
                </c:pt>
                <c:pt idx="648">
                  <c:v>26</c:v>
                </c:pt>
                <c:pt idx="649">
                  <c:v>23</c:v>
                </c:pt>
                <c:pt idx="650">
                  <c:v>21</c:v>
                </c:pt>
                <c:pt idx="651">
                  <c:v>13</c:v>
                </c:pt>
                <c:pt idx="652">
                  <c:v>21</c:v>
                </c:pt>
                <c:pt idx="653">
                  <c:v>11</c:v>
                </c:pt>
                <c:pt idx="654">
                  <c:v>21</c:v>
                </c:pt>
                <c:pt idx="655">
                  <c:v>10</c:v>
                </c:pt>
                <c:pt idx="656">
                  <c:v>18</c:v>
                </c:pt>
                <c:pt idx="657">
                  <c:v>15</c:v>
                </c:pt>
                <c:pt idx="658">
                  <c:v>11</c:v>
                </c:pt>
                <c:pt idx="659">
                  <c:v>24</c:v>
                </c:pt>
                <c:pt idx="660">
                  <c:v>15</c:v>
                </c:pt>
                <c:pt idx="661">
                  <c:v>14</c:v>
                </c:pt>
                <c:pt idx="662">
                  <c:v>18</c:v>
                </c:pt>
                <c:pt idx="663">
                  <c:v>15</c:v>
                </c:pt>
                <c:pt idx="664">
                  <c:v>9</c:v>
                </c:pt>
                <c:pt idx="665">
                  <c:v>15</c:v>
                </c:pt>
                <c:pt idx="666">
                  <c:v>25</c:v>
                </c:pt>
                <c:pt idx="667">
                  <c:v>16</c:v>
                </c:pt>
                <c:pt idx="668">
                  <c:v>19</c:v>
                </c:pt>
                <c:pt idx="669">
                  <c:v>14</c:v>
                </c:pt>
                <c:pt idx="670">
                  <c:v>17</c:v>
                </c:pt>
                <c:pt idx="671">
                  <c:v>16</c:v>
                </c:pt>
                <c:pt idx="672">
                  <c:v>20</c:v>
                </c:pt>
                <c:pt idx="673">
                  <c:v>16</c:v>
                </c:pt>
                <c:pt idx="674">
                  <c:v>21</c:v>
                </c:pt>
                <c:pt idx="675">
                  <c:v>13</c:v>
                </c:pt>
                <c:pt idx="676">
                  <c:v>11</c:v>
                </c:pt>
                <c:pt idx="677">
                  <c:v>14</c:v>
                </c:pt>
                <c:pt idx="678">
                  <c:v>14</c:v>
                </c:pt>
                <c:pt idx="679">
                  <c:v>23</c:v>
                </c:pt>
                <c:pt idx="680">
                  <c:v>14</c:v>
                </c:pt>
                <c:pt idx="681">
                  <c:v>14</c:v>
                </c:pt>
                <c:pt idx="682">
                  <c:v>25</c:v>
                </c:pt>
                <c:pt idx="683">
                  <c:v>19</c:v>
                </c:pt>
                <c:pt idx="684">
                  <c:v>16</c:v>
                </c:pt>
                <c:pt idx="685">
                  <c:v>11</c:v>
                </c:pt>
                <c:pt idx="686">
                  <c:v>21</c:v>
                </c:pt>
                <c:pt idx="687">
                  <c:v>18</c:v>
                </c:pt>
                <c:pt idx="688">
                  <c:v>22</c:v>
                </c:pt>
                <c:pt idx="689">
                  <c:v>21</c:v>
                </c:pt>
                <c:pt idx="690">
                  <c:v>19</c:v>
                </c:pt>
                <c:pt idx="691">
                  <c:v>21</c:v>
                </c:pt>
                <c:pt idx="692">
                  <c:v>22</c:v>
                </c:pt>
                <c:pt idx="693">
                  <c:v>22</c:v>
                </c:pt>
                <c:pt idx="694">
                  <c:v>31</c:v>
                </c:pt>
                <c:pt idx="695">
                  <c:v>19</c:v>
                </c:pt>
                <c:pt idx="696">
                  <c:v>17</c:v>
                </c:pt>
                <c:pt idx="697">
                  <c:v>15</c:v>
                </c:pt>
                <c:pt idx="698">
                  <c:v>29</c:v>
                </c:pt>
                <c:pt idx="699">
                  <c:v>13</c:v>
                </c:pt>
                <c:pt idx="700">
                  <c:v>20</c:v>
                </c:pt>
                <c:pt idx="701">
                  <c:v>18</c:v>
                </c:pt>
                <c:pt idx="702">
                  <c:v>28</c:v>
                </c:pt>
                <c:pt idx="703">
                  <c:v>15</c:v>
                </c:pt>
                <c:pt idx="704">
                  <c:v>27</c:v>
                </c:pt>
                <c:pt idx="705">
                  <c:v>20</c:v>
                </c:pt>
                <c:pt idx="706">
                  <c:v>22</c:v>
                </c:pt>
                <c:pt idx="707">
                  <c:v>27</c:v>
                </c:pt>
                <c:pt idx="708">
                  <c:v>11</c:v>
                </c:pt>
                <c:pt idx="709">
                  <c:v>28</c:v>
                </c:pt>
                <c:pt idx="710">
                  <c:v>30</c:v>
                </c:pt>
                <c:pt idx="711">
                  <c:v>28</c:v>
                </c:pt>
                <c:pt idx="712">
                  <c:v>24</c:v>
                </c:pt>
                <c:pt idx="713">
                  <c:v>18</c:v>
                </c:pt>
                <c:pt idx="714">
                  <c:v>27</c:v>
                </c:pt>
                <c:pt idx="715">
                  <c:v>21</c:v>
                </c:pt>
                <c:pt idx="716">
                  <c:v>25</c:v>
                </c:pt>
                <c:pt idx="717">
                  <c:v>19</c:v>
                </c:pt>
                <c:pt idx="718">
                  <c:v>18</c:v>
                </c:pt>
                <c:pt idx="719">
                  <c:v>25</c:v>
                </c:pt>
                <c:pt idx="720">
                  <c:v>19</c:v>
                </c:pt>
                <c:pt idx="721">
                  <c:v>19</c:v>
                </c:pt>
                <c:pt idx="722">
                  <c:v>21</c:v>
                </c:pt>
                <c:pt idx="723">
                  <c:v>16</c:v>
                </c:pt>
                <c:pt idx="724">
                  <c:v>21</c:v>
                </c:pt>
                <c:pt idx="725">
                  <c:v>22</c:v>
                </c:pt>
                <c:pt idx="726">
                  <c:v>19</c:v>
                </c:pt>
                <c:pt idx="727">
                  <c:v>29</c:v>
                </c:pt>
                <c:pt idx="728">
                  <c:v>24</c:v>
                </c:pt>
                <c:pt idx="729">
                  <c:v>27</c:v>
                </c:pt>
                <c:pt idx="730">
                  <c:v>23</c:v>
                </c:pt>
                <c:pt idx="731">
                  <c:v>17</c:v>
                </c:pt>
                <c:pt idx="732">
                  <c:v>35</c:v>
                </c:pt>
                <c:pt idx="733">
                  <c:v>22</c:v>
                </c:pt>
                <c:pt idx="734">
                  <c:v>31</c:v>
                </c:pt>
                <c:pt idx="735">
                  <c:v>21</c:v>
                </c:pt>
                <c:pt idx="736">
                  <c:v>25</c:v>
                </c:pt>
                <c:pt idx="737">
                  <c:v>31</c:v>
                </c:pt>
                <c:pt idx="738">
                  <c:v>31</c:v>
                </c:pt>
                <c:pt idx="739">
                  <c:v>24</c:v>
                </c:pt>
                <c:pt idx="740">
                  <c:v>22</c:v>
                </c:pt>
                <c:pt idx="741">
                  <c:v>23</c:v>
                </c:pt>
                <c:pt idx="742">
                  <c:v>32</c:v>
                </c:pt>
                <c:pt idx="743">
                  <c:v>29</c:v>
                </c:pt>
                <c:pt idx="744">
                  <c:v>27</c:v>
                </c:pt>
                <c:pt idx="745">
                  <c:v>20</c:v>
                </c:pt>
                <c:pt idx="746">
                  <c:v>26</c:v>
                </c:pt>
                <c:pt idx="747">
                  <c:v>19</c:v>
                </c:pt>
                <c:pt idx="748">
                  <c:v>25</c:v>
                </c:pt>
                <c:pt idx="749">
                  <c:v>24</c:v>
                </c:pt>
                <c:pt idx="750">
                  <c:v>32</c:v>
                </c:pt>
                <c:pt idx="751">
                  <c:v>25</c:v>
                </c:pt>
                <c:pt idx="752">
                  <c:v>23</c:v>
                </c:pt>
                <c:pt idx="753">
                  <c:v>22</c:v>
                </c:pt>
                <c:pt idx="754">
                  <c:v>23</c:v>
                </c:pt>
                <c:pt idx="755">
                  <c:v>21</c:v>
                </c:pt>
                <c:pt idx="756">
                  <c:v>29</c:v>
                </c:pt>
                <c:pt idx="757">
                  <c:v>32</c:v>
                </c:pt>
                <c:pt idx="758">
                  <c:v>28</c:v>
                </c:pt>
                <c:pt idx="759">
                  <c:v>27</c:v>
                </c:pt>
                <c:pt idx="760">
                  <c:v>25</c:v>
                </c:pt>
                <c:pt idx="761">
                  <c:v>35</c:v>
                </c:pt>
                <c:pt idx="762">
                  <c:v>26</c:v>
                </c:pt>
                <c:pt idx="763">
                  <c:v>37</c:v>
                </c:pt>
                <c:pt idx="764">
                  <c:v>38</c:v>
                </c:pt>
                <c:pt idx="765">
                  <c:v>30</c:v>
                </c:pt>
                <c:pt idx="766">
                  <c:v>34</c:v>
                </c:pt>
                <c:pt idx="767">
                  <c:v>24</c:v>
                </c:pt>
                <c:pt idx="768">
                  <c:v>29</c:v>
                </c:pt>
                <c:pt idx="769">
                  <c:v>44</c:v>
                </c:pt>
                <c:pt idx="770">
                  <c:v>37</c:v>
                </c:pt>
                <c:pt idx="771">
                  <c:v>31</c:v>
                </c:pt>
                <c:pt idx="772">
                  <c:v>37</c:v>
                </c:pt>
                <c:pt idx="773">
                  <c:v>38</c:v>
                </c:pt>
                <c:pt idx="774">
                  <c:v>41</c:v>
                </c:pt>
                <c:pt idx="775">
                  <c:v>24</c:v>
                </c:pt>
                <c:pt idx="776">
                  <c:v>42</c:v>
                </c:pt>
                <c:pt idx="777">
                  <c:v>37</c:v>
                </c:pt>
                <c:pt idx="778">
                  <c:v>31</c:v>
                </c:pt>
                <c:pt idx="779">
                  <c:v>40</c:v>
                </c:pt>
                <c:pt idx="780">
                  <c:v>41</c:v>
                </c:pt>
                <c:pt idx="781">
                  <c:v>45</c:v>
                </c:pt>
                <c:pt idx="782">
                  <c:v>36</c:v>
                </c:pt>
                <c:pt idx="783">
                  <c:v>42</c:v>
                </c:pt>
                <c:pt idx="784">
                  <c:v>41</c:v>
                </c:pt>
                <c:pt idx="785">
                  <c:v>37</c:v>
                </c:pt>
                <c:pt idx="786">
                  <c:v>38</c:v>
                </c:pt>
                <c:pt idx="787">
                  <c:v>35</c:v>
                </c:pt>
                <c:pt idx="788">
                  <c:v>42</c:v>
                </c:pt>
                <c:pt idx="789">
                  <c:v>43</c:v>
                </c:pt>
                <c:pt idx="790">
                  <c:v>30</c:v>
                </c:pt>
                <c:pt idx="791">
                  <c:v>41</c:v>
                </c:pt>
                <c:pt idx="792">
                  <c:v>33</c:v>
                </c:pt>
                <c:pt idx="793">
                  <c:v>46</c:v>
                </c:pt>
                <c:pt idx="794">
                  <c:v>50</c:v>
                </c:pt>
                <c:pt idx="795">
                  <c:v>51</c:v>
                </c:pt>
                <c:pt idx="796">
                  <c:v>31</c:v>
                </c:pt>
                <c:pt idx="797">
                  <c:v>41</c:v>
                </c:pt>
                <c:pt idx="798">
                  <c:v>27</c:v>
                </c:pt>
                <c:pt idx="799">
                  <c:v>33</c:v>
                </c:pt>
                <c:pt idx="800">
                  <c:v>31</c:v>
                </c:pt>
                <c:pt idx="801">
                  <c:v>37</c:v>
                </c:pt>
                <c:pt idx="802">
                  <c:v>44</c:v>
                </c:pt>
                <c:pt idx="803">
                  <c:v>36</c:v>
                </c:pt>
                <c:pt idx="804">
                  <c:v>56</c:v>
                </c:pt>
                <c:pt idx="805">
                  <c:v>45</c:v>
                </c:pt>
                <c:pt idx="806">
                  <c:v>41</c:v>
                </c:pt>
                <c:pt idx="807">
                  <c:v>50</c:v>
                </c:pt>
                <c:pt idx="808">
                  <c:v>41</c:v>
                </c:pt>
                <c:pt idx="809">
                  <c:v>51</c:v>
                </c:pt>
                <c:pt idx="810">
                  <c:v>54</c:v>
                </c:pt>
                <c:pt idx="811">
                  <c:v>47</c:v>
                </c:pt>
                <c:pt idx="812">
                  <c:v>50</c:v>
                </c:pt>
                <c:pt idx="813">
                  <c:v>47</c:v>
                </c:pt>
                <c:pt idx="814">
                  <c:v>52</c:v>
                </c:pt>
                <c:pt idx="815">
                  <c:v>44</c:v>
                </c:pt>
                <c:pt idx="816">
                  <c:v>59</c:v>
                </c:pt>
                <c:pt idx="817">
                  <c:v>46</c:v>
                </c:pt>
                <c:pt idx="818">
                  <c:v>51</c:v>
                </c:pt>
                <c:pt idx="819">
                  <c:v>55</c:v>
                </c:pt>
                <c:pt idx="820">
                  <c:v>53</c:v>
                </c:pt>
                <c:pt idx="821">
                  <c:v>61</c:v>
                </c:pt>
                <c:pt idx="822">
                  <c:v>56</c:v>
                </c:pt>
                <c:pt idx="823">
                  <c:v>56</c:v>
                </c:pt>
                <c:pt idx="824">
                  <c:v>70</c:v>
                </c:pt>
                <c:pt idx="825">
                  <c:v>61</c:v>
                </c:pt>
                <c:pt idx="826">
                  <c:v>49</c:v>
                </c:pt>
                <c:pt idx="827">
                  <c:v>54</c:v>
                </c:pt>
                <c:pt idx="828">
                  <c:v>64</c:v>
                </c:pt>
                <c:pt idx="829">
                  <c:v>56</c:v>
                </c:pt>
                <c:pt idx="830">
                  <c:v>51</c:v>
                </c:pt>
                <c:pt idx="831">
                  <c:v>60</c:v>
                </c:pt>
                <c:pt idx="832">
                  <c:v>61</c:v>
                </c:pt>
                <c:pt idx="833">
                  <c:v>66</c:v>
                </c:pt>
                <c:pt idx="834">
                  <c:v>59</c:v>
                </c:pt>
                <c:pt idx="835">
                  <c:v>91</c:v>
                </c:pt>
                <c:pt idx="836">
                  <c:v>64</c:v>
                </c:pt>
                <c:pt idx="837">
                  <c:v>62</c:v>
                </c:pt>
                <c:pt idx="838">
                  <c:v>80</c:v>
                </c:pt>
                <c:pt idx="839">
                  <c:v>70</c:v>
                </c:pt>
                <c:pt idx="840">
                  <c:v>69</c:v>
                </c:pt>
                <c:pt idx="841">
                  <c:v>84</c:v>
                </c:pt>
                <c:pt idx="842">
                  <c:v>69</c:v>
                </c:pt>
                <c:pt idx="843">
                  <c:v>71</c:v>
                </c:pt>
                <c:pt idx="844">
                  <c:v>67</c:v>
                </c:pt>
                <c:pt idx="845">
                  <c:v>73</c:v>
                </c:pt>
                <c:pt idx="846">
                  <c:v>81</c:v>
                </c:pt>
                <c:pt idx="847">
                  <c:v>57</c:v>
                </c:pt>
                <c:pt idx="848">
                  <c:v>67</c:v>
                </c:pt>
                <c:pt idx="849">
                  <c:v>75</c:v>
                </c:pt>
                <c:pt idx="850">
                  <c:v>75</c:v>
                </c:pt>
                <c:pt idx="851">
                  <c:v>69</c:v>
                </c:pt>
                <c:pt idx="852">
                  <c:v>91</c:v>
                </c:pt>
                <c:pt idx="853">
                  <c:v>90</c:v>
                </c:pt>
                <c:pt idx="854">
                  <c:v>74</c:v>
                </c:pt>
                <c:pt idx="855">
                  <c:v>83</c:v>
                </c:pt>
                <c:pt idx="856">
                  <c:v>68</c:v>
                </c:pt>
                <c:pt idx="857">
                  <c:v>79</c:v>
                </c:pt>
                <c:pt idx="858">
                  <c:v>77</c:v>
                </c:pt>
                <c:pt idx="859">
                  <c:v>72</c:v>
                </c:pt>
                <c:pt idx="860">
                  <c:v>77</c:v>
                </c:pt>
                <c:pt idx="861">
                  <c:v>73</c:v>
                </c:pt>
                <c:pt idx="862">
                  <c:v>62</c:v>
                </c:pt>
                <c:pt idx="863">
                  <c:v>60</c:v>
                </c:pt>
                <c:pt idx="864">
                  <c:v>71</c:v>
                </c:pt>
                <c:pt idx="865">
                  <c:v>74</c:v>
                </c:pt>
                <c:pt idx="866">
                  <c:v>79</c:v>
                </c:pt>
                <c:pt idx="867">
                  <c:v>81</c:v>
                </c:pt>
                <c:pt idx="868">
                  <c:v>94</c:v>
                </c:pt>
                <c:pt idx="869">
                  <c:v>91</c:v>
                </c:pt>
                <c:pt idx="870">
                  <c:v>100</c:v>
                </c:pt>
                <c:pt idx="871">
                  <c:v>76</c:v>
                </c:pt>
                <c:pt idx="872">
                  <c:v>83</c:v>
                </c:pt>
                <c:pt idx="873">
                  <c:v>80</c:v>
                </c:pt>
                <c:pt idx="874">
                  <c:v>94</c:v>
                </c:pt>
                <c:pt idx="875">
                  <c:v>94</c:v>
                </c:pt>
                <c:pt idx="876">
                  <c:v>76</c:v>
                </c:pt>
                <c:pt idx="877">
                  <c:v>90</c:v>
                </c:pt>
                <c:pt idx="878">
                  <c:v>79</c:v>
                </c:pt>
                <c:pt idx="879">
                  <c:v>95</c:v>
                </c:pt>
                <c:pt idx="880">
                  <c:v>111</c:v>
                </c:pt>
                <c:pt idx="881">
                  <c:v>100</c:v>
                </c:pt>
                <c:pt idx="882">
                  <c:v>90</c:v>
                </c:pt>
                <c:pt idx="883">
                  <c:v>108</c:v>
                </c:pt>
                <c:pt idx="884">
                  <c:v>85</c:v>
                </c:pt>
                <c:pt idx="885">
                  <c:v>100</c:v>
                </c:pt>
                <c:pt idx="886">
                  <c:v>97</c:v>
                </c:pt>
                <c:pt idx="887">
                  <c:v>89</c:v>
                </c:pt>
                <c:pt idx="888">
                  <c:v>110</c:v>
                </c:pt>
                <c:pt idx="889">
                  <c:v>100</c:v>
                </c:pt>
                <c:pt idx="890">
                  <c:v>98</c:v>
                </c:pt>
                <c:pt idx="891">
                  <c:v>108</c:v>
                </c:pt>
                <c:pt idx="892">
                  <c:v>111</c:v>
                </c:pt>
                <c:pt idx="893">
                  <c:v>85</c:v>
                </c:pt>
                <c:pt idx="894">
                  <c:v>111</c:v>
                </c:pt>
                <c:pt idx="895">
                  <c:v>89</c:v>
                </c:pt>
                <c:pt idx="896">
                  <c:v>84</c:v>
                </c:pt>
                <c:pt idx="897">
                  <c:v>96</c:v>
                </c:pt>
                <c:pt idx="898">
                  <c:v>81</c:v>
                </c:pt>
                <c:pt idx="899">
                  <c:v>97</c:v>
                </c:pt>
                <c:pt idx="900">
                  <c:v>88</c:v>
                </c:pt>
                <c:pt idx="901">
                  <c:v>107</c:v>
                </c:pt>
                <c:pt idx="902">
                  <c:v>102</c:v>
                </c:pt>
                <c:pt idx="903">
                  <c:v>109</c:v>
                </c:pt>
                <c:pt idx="904">
                  <c:v>114</c:v>
                </c:pt>
                <c:pt idx="905">
                  <c:v>111</c:v>
                </c:pt>
                <c:pt idx="906">
                  <c:v>127</c:v>
                </c:pt>
                <c:pt idx="907">
                  <c:v>113</c:v>
                </c:pt>
                <c:pt idx="908">
                  <c:v>100</c:v>
                </c:pt>
                <c:pt idx="909">
                  <c:v>112</c:v>
                </c:pt>
                <c:pt idx="910">
                  <c:v>104</c:v>
                </c:pt>
                <c:pt idx="911">
                  <c:v>114</c:v>
                </c:pt>
                <c:pt idx="912">
                  <c:v>96</c:v>
                </c:pt>
                <c:pt idx="913">
                  <c:v>124</c:v>
                </c:pt>
                <c:pt idx="914">
                  <c:v>127</c:v>
                </c:pt>
                <c:pt idx="915">
                  <c:v>132</c:v>
                </c:pt>
                <c:pt idx="916">
                  <c:v>113</c:v>
                </c:pt>
                <c:pt idx="917">
                  <c:v>128</c:v>
                </c:pt>
                <c:pt idx="918">
                  <c:v>123</c:v>
                </c:pt>
                <c:pt idx="919">
                  <c:v>128</c:v>
                </c:pt>
                <c:pt idx="920">
                  <c:v>136</c:v>
                </c:pt>
                <c:pt idx="921">
                  <c:v>118</c:v>
                </c:pt>
                <c:pt idx="922">
                  <c:v>134</c:v>
                </c:pt>
                <c:pt idx="923">
                  <c:v>134</c:v>
                </c:pt>
                <c:pt idx="924">
                  <c:v>127</c:v>
                </c:pt>
                <c:pt idx="925">
                  <c:v>116</c:v>
                </c:pt>
                <c:pt idx="926">
                  <c:v>133</c:v>
                </c:pt>
                <c:pt idx="927">
                  <c:v>139</c:v>
                </c:pt>
                <c:pt idx="928">
                  <c:v>151</c:v>
                </c:pt>
                <c:pt idx="929">
                  <c:v>151</c:v>
                </c:pt>
                <c:pt idx="930">
                  <c:v>124</c:v>
                </c:pt>
                <c:pt idx="931">
                  <c:v>147</c:v>
                </c:pt>
                <c:pt idx="932">
                  <c:v>136</c:v>
                </c:pt>
                <c:pt idx="933">
                  <c:v>148</c:v>
                </c:pt>
                <c:pt idx="934">
                  <c:v>152</c:v>
                </c:pt>
                <c:pt idx="935">
                  <c:v>132</c:v>
                </c:pt>
                <c:pt idx="936">
                  <c:v>147</c:v>
                </c:pt>
                <c:pt idx="937">
                  <c:v>150</c:v>
                </c:pt>
                <c:pt idx="938">
                  <c:v>136</c:v>
                </c:pt>
                <c:pt idx="939">
                  <c:v>145</c:v>
                </c:pt>
                <c:pt idx="940">
                  <c:v>118</c:v>
                </c:pt>
                <c:pt idx="941">
                  <c:v>129</c:v>
                </c:pt>
                <c:pt idx="942">
                  <c:v>126</c:v>
                </c:pt>
                <c:pt idx="943">
                  <c:v>131</c:v>
                </c:pt>
                <c:pt idx="944">
                  <c:v>168</c:v>
                </c:pt>
                <c:pt idx="945">
                  <c:v>134</c:v>
                </c:pt>
                <c:pt idx="946">
                  <c:v>154</c:v>
                </c:pt>
                <c:pt idx="947">
                  <c:v>146</c:v>
                </c:pt>
                <c:pt idx="948">
                  <c:v>136</c:v>
                </c:pt>
                <c:pt idx="949">
                  <c:v>144</c:v>
                </c:pt>
                <c:pt idx="950">
                  <c:v>143</c:v>
                </c:pt>
                <c:pt idx="951">
                  <c:v>143</c:v>
                </c:pt>
                <c:pt idx="952">
                  <c:v>155</c:v>
                </c:pt>
                <c:pt idx="953">
                  <c:v>145</c:v>
                </c:pt>
                <c:pt idx="954">
                  <c:v>167</c:v>
                </c:pt>
                <c:pt idx="955">
                  <c:v>150</c:v>
                </c:pt>
                <c:pt idx="956">
                  <c:v>169</c:v>
                </c:pt>
                <c:pt idx="957">
                  <c:v>148</c:v>
                </c:pt>
                <c:pt idx="958">
                  <c:v>151</c:v>
                </c:pt>
                <c:pt idx="959">
                  <c:v>153</c:v>
                </c:pt>
                <c:pt idx="960">
                  <c:v>153</c:v>
                </c:pt>
                <c:pt idx="961">
                  <c:v>125</c:v>
                </c:pt>
                <c:pt idx="962">
                  <c:v>144</c:v>
                </c:pt>
                <c:pt idx="963">
                  <c:v>137</c:v>
                </c:pt>
                <c:pt idx="964">
                  <c:v>139</c:v>
                </c:pt>
                <c:pt idx="965">
                  <c:v>146</c:v>
                </c:pt>
                <c:pt idx="966">
                  <c:v>139</c:v>
                </c:pt>
                <c:pt idx="967">
                  <c:v>148</c:v>
                </c:pt>
                <c:pt idx="968">
                  <c:v>131</c:v>
                </c:pt>
                <c:pt idx="969">
                  <c:v>144</c:v>
                </c:pt>
                <c:pt idx="970">
                  <c:v>137</c:v>
                </c:pt>
                <c:pt idx="971">
                  <c:v>147</c:v>
                </c:pt>
                <c:pt idx="972">
                  <c:v>161</c:v>
                </c:pt>
                <c:pt idx="973">
                  <c:v>157</c:v>
                </c:pt>
                <c:pt idx="974">
                  <c:v>144</c:v>
                </c:pt>
                <c:pt idx="975">
                  <c:v>155</c:v>
                </c:pt>
                <c:pt idx="976">
                  <c:v>118</c:v>
                </c:pt>
                <c:pt idx="977">
                  <c:v>158</c:v>
                </c:pt>
                <c:pt idx="978">
                  <c:v>143</c:v>
                </c:pt>
                <c:pt idx="979">
                  <c:v>163</c:v>
                </c:pt>
                <c:pt idx="980">
                  <c:v>159</c:v>
                </c:pt>
                <c:pt idx="981">
                  <c:v>180</c:v>
                </c:pt>
                <c:pt idx="982">
                  <c:v>151</c:v>
                </c:pt>
                <c:pt idx="983">
                  <c:v>155</c:v>
                </c:pt>
                <c:pt idx="984">
                  <c:v>136</c:v>
                </c:pt>
                <c:pt idx="985">
                  <c:v>153</c:v>
                </c:pt>
                <c:pt idx="986">
                  <c:v>140</c:v>
                </c:pt>
                <c:pt idx="987">
                  <c:v>170</c:v>
                </c:pt>
                <c:pt idx="988">
                  <c:v>158</c:v>
                </c:pt>
                <c:pt idx="989">
                  <c:v>144</c:v>
                </c:pt>
                <c:pt idx="990">
                  <c:v>152</c:v>
                </c:pt>
                <c:pt idx="991">
                  <c:v>149</c:v>
                </c:pt>
                <c:pt idx="992">
                  <c:v>178</c:v>
                </c:pt>
                <c:pt idx="993">
                  <c:v>124</c:v>
                </c:pt>
                <c:pt idx="994">
                  <c:v>148</c:v>
                </c:pt>
                <c:pt idx="995">
                  <c:v>152</c:v>
                </c:pt>
                <c:pt idx="996">
                  <c:v>144</c:v>
                </c:pt>
                <c:pt idx="997">
                  <c:v>148</c:v>
                </c:pt>
                <c:pt idx="998">
                  <c:v>170</c:v>
                </c:pt>
                <c:pt idx="999">
                  <c:v>147</c:v>
                </c:pt>
                <c:pt idx="1000">
                  <c:v>129</c:v>
                </c:pt>
                <c:pt idx="1001">
                  <c:v>137</c:v>
                </c:pt>
                <c:pt idx="1002">
                  <c:v>145</c:v>
                </c:pt>
                <c:pt idx="1003">
                  <c:v>152</c:v>
                </c:pt>
                <c:pt idx="1004">
                  <c:v>151</c:v>
                </c:pt>
                <c:pt idx="1005">
                  <c:v>137</c:v>
                </c:pt>
                <c:pt idx="1006">
                  <c:v>136</c:v>
                </c:pt>
                <c:pt idx="1007">
                  <c:v>148</c:v>
                </c:pt>
                <c:pt idx="1008">
                  <c:v>156</c:v>
                </c:pt>
                <c:pt idx="1009">
                  <c:v>124</c:v>
                </c:pt>
                <c:pt idx="1010">
                  <c:v>128</c:v>
                </c:pt>
                <c:pt idx="1011">
                  <c:v>126</c:v>
                </c:pt>
                <c:pt idx="1012">
                  <c:v>124</c:v>
                </c:pt>
                <c:pt idx="1013">
                  <c:v>153</c:v>
                </c:pt>
                <c:pt idx="1014">
                  <c:v>149</c:v>
                </c:pt>
                <c:pt idx="1015">
                  <c:v>149</c:v>
                </c:pt>
                <c:pt idx="1016">
                  <c:v>137</c:v>
                </c:pt>
                <c:pt idx="1017">
                  <c:v>124</c:v>
                </c:pt>
                <c:pt idx="1018">
                  <c:v>137</c:v>
                </c:pt>
                <c:pt idx="1019">
                  <c:v>125</c:v>
                </c:pt>
                <c:pt idx="1020">
                  <c:v>126</c:v>
                </c:pt>
                <c:pt idx="1021">
                  <c:v>131</c:v>
                </c:pt>
                <c:pt idx="1022">
                  <c:v>141</c:v>
                </c:pt>
                <c:pt idx="1023">
                  <c:v>123</c:v>
                </c:pt>
                <c:pt idx="1024">
                  <c:v>106</c:v>
                </c:pt>
                <c:pt idx="1025">
                  <c:v>136</c:v>
                </c:pt>
                <c:pt idx="1026">
                  <c:v>141</c:v>
                </c:pt>
                <c:pt idx="1027">
                  <c:v>117</c:v>
                </c:pt>
                <c:pt idx="1028">
                  <c:v>114</c:v>
                </c:pt>
                <c:pt idx="1029">
                  <c:v>125</c:v>
                </c:pt>
                <c:pt idx="1030">
                  <c:v>114</c:v>
                </c:pt>
                <c:pt idx="1031">
                  <c:v>117</c:v>
                </c:pt>
                <c:pt idx="1032">
                  <c:v>111</c:v>
                </c:pt>
                <c:pt idx="1033">
                  <c:v>128</c:v>
                </c:pt>
                <c:pt idx="1034">
                  <c:v>136</c:v>
                </c:pt>
                <c:pt idx="1035">
                  <c:v>111</c:v>
                </c:pt>
                <c:pt idx="1036">
                  <c:v>109</c:v>
                </c:pt>
                <c:pt idx="1037">
                  <c:v>108</c:v>
                </c:pt>
                <c:pt idx="1038">
                  <c:v>131</c:v>
                </c:pt>
                <c:pt idx="1039">
                  <c:v>135</c:v>
                </c:pt>
                <c:pt idx="1040">
                  <c:v>115</c:v>
                </c:pt>
                <c:pt idx="1041">
                  <c:v>94</c:v>
                </c:pt>
                <c:pt idx="1042">
                  <c:v>92</c:v>
                </c:pt>
                <c:pt idx="1043">
                  <c:v>116</c:v>
                </c:pt>
                <c:pt idx="1044">
                  <c:v>110</c:v>
                </c:pt>
                <c:pt idx="1045">
                  <c:v>90</c:v>
                </c:pt>
                <c:pt idx="1046">
                  <c:v>97</c:v>
                </c:pt>
                <c:pt idx="1047">
                  <c:v>113</c:v>
                </c:pt>
                <c:pt idx="1048">
                  <c:v>119</c:v>
                </c:pt>
                <c:pt idx="1049">
                  <c:v>102</c:v>
                </c:pt>
                <c:pt idx="1050">
                  <c:v>104</c:v>
                </c:pt>
                <c:pt idx="1051">
                  <c:v>91</c:v>
                </c:pt>
                <c:pt idx="1052">
                  <c:v>98</c:v>
                </c:pt>
                <c:pt idx="1053">
                  <c:v>106</c:v>
                </c:pt>
                <c:pt idx="1054">
                  <c:v>101</c:v>
                </c:pt>
                <c:pt idx="1055">
                  <c:v>85</c:v>
                </c:pt>
                <c:pt idx="1056">
                  <c:v>91</c:v>
                </c:pt>
                <c:pt idx="1057">
                  <c:v>94</c:v>
                </c:pt>
                <c:pt idx="1058">
                  <c:v>95</c:v>
                </c:pt>
                <c:pt idx="1059">
                  <c:v>82</c:v>
                </c:pt>
                <c:pt idx="1060">
                  <c:v>93</c:v>
                </c:pt>
                <c:pt idx="1061">
                  <c:v>98</c:v>
                </c:pt>
                <c:pt idx="1062">
                  <c:v>69</c:v>
                </c:pt>
                <c:pt idx="1063">
                  <c:v>102</c:v>
                </c:pt>
                <c:pt idx="1064">
                  <c:v>94</c:v>
                </c:pt>
                <c:pt idx="1065">
                  <c:v>71</c:v>
                </c:pt>
                <c:pt idx="1066">
                  <c:v>86</c:v>
                </c:pt>
                <c:pt idx="1067">
                  <c:v>84</c:v>
                </c:pt>
                <c:pt idx="1068">
                  <c:v>61</c:v>
                </c:pt>
                <c:pt idx="1069">
                  <c:v>81</c:v>
                </c:pt>
                <c:pt idx="1070">
                  <c:v>76</c:v>
                </c:pt>
                <c:pt idx="1071">
                  <c:v>61</c:v>
                </c:pt>
                <c:pt idx="1072">
                  <c:v>66</c:v>
                </c:pt>
                <c:pt idx="1073">
                  <c:v>64</c:v>
                </c:pt>
                <c:pt idx="1074">
                  <c:v>55</c:v>
                </c:pt>
                <c:pt idx="1075">
                  <c:v>75</c:v>
                </c:pt>
                <c:pt idx="1076">
                  <c:v>63</c:v>
                </c:pt>
                <c:pt idx="1077">
                  <c:v>58</c:v>
                </c:pt>
                <c:pt idx="1078">
                  <c:v>56</c:v>
                </c:pt>
                <c:pt idx="1079">
                  <c:v>63</c:v>
                </c:pt>
                <c:pt idx="1080">
                  <c:v>58</c:v>
                </c:pt>
                <c:pt idx="1081">
                  <c:v>70</c:v>
                </c:pt>
                <c:pt idx="1082">
                  <c:v>65</c:v>
                </c:pt>
                <c:pt idx="1083">
                  <c:v>68</c:v>
                </c:pt>
                <c:pt idx="1084">
                  <c:v>56</c:v>
                </c:pt>
                <c:pt idx="1085">
                  <c:v>43</c:v>
                </c:pt>
                <c:pt idx="1086">
                  <c:v>55</c:v>
                </c:pt>
                <c:pt idx="1087">
                  <c:v>50</c:v>
                </c:pt>
                <c:pt idx="1088">
                  <c:v>41</c:v>
                </c:pt>
                <c:pt idx="1089">
                  <c:v>44</c:v>
                </c:pt>
                <c:pt idx="1090">
                  <c:v>51</c:v>
                </c:pt>
                <c:pt idx="1091">
                  <c:v>47</c:v>
                </c:pt>
                <c:pt idx="1092">
                  <c:v>39</c:v>
                </c:pt>
                <c:pt idx="1093">
                  <c:v>32</c:v>
                </c:pt>
                <c:pt idx="1094">
                  <c:v>40</c:v>
                </c:pt>
                <c:pt idx="1095">
                  <c:v>38</c:v>
                </c:pt>
                <c:pt idx="1096">
                  <c:v>32</c:v>
                </c:pt>
                <c:pt idx="1097">
                  <c:v>43</c:v>
                </c:pt>
                <c:pt idx="1098">
                  <c:v>49</c:v>
                </c:pt>
                <c:pt idx="1099">
                  <c:v>36</c:v>
                </c:pt>
                <c:pt idx="1100">
                  <c:v>42</c:v>
                </c:pt>
                <c:pt idx="1101">
                  <c:v>46</c:v>
                </c:pt>
                <c:pt idx="1102">
                  <c:v>33</c:v>
                </c:pt>
                <c:pt idx="1103">
                  <c:v>42</c:v>
                </c:pt>
                <c:pt idx="1104">
                  <c:v>33</c:v>
                </c:pt>
                <c:pt idx="1105">
                  <c:v>28</c:v>
                </c:pt>
                <c:pt idx="1106">
                  <c:v>34</c:v>
                </c:pt>
                <c:pt idx="1107">
                  <c:v>27</c:v>
                </c:pt>
                <c:pt idx="1108">
                  <c:v>24</c:v>
                </c:pt>
                <c:pt idx="1109">
                  <c:v>23</c:v>
                </c:pt>
                <c:pt idx="1110">
                  <c:v>33</c:v>
                </c:pt>
                <c:pt idx="1111">
                  <c:v>22</c:v>
                </c:pt>
                <c:pt idx="1112">
                  <c:v>21</c:v>
                </c:pt>
                <c:pt idx="1113">
                  <c:v>31</c:v>
                </c:pt>
                <c:pt idx="1114">
                  <c:v>19</c:v>
                </c:pt>
                <c:pt idx="1115">
                  <c:v>20</c:v>
                </c:pt>
                <c:pt idx="1116">
                  <c:v>26</c:v>
                </c:pt>
                <c:pt idx="1117">
                  <c:v>17</c:v>
                </c:pt>
                <c:pt idx="1118">
                  <c:v>22</c:v>
                </c:pt>
                <c:pt idx="1119">
                  <c:v>29</c:v>
                </c:pt>
                <c:pt idx="1120">
                  <c:v>14</c:v>
                </c:pt>
                <c:pt idx="1121">
                  <c:v>15</c:v>
                </c:pt>
                <c:pt idx="1122">
                  <c:v>20</c:v>
                </c:pt>
                <c:pt idx="1123">
                  <c:v>24</c:v>
                </c:pt>
                <c:pt idx="1124">
                  <c:v>18</c:v>
                </c:pt>
                <c:pt idx="1125">
                  <c:v>14</c:v>
                </c:pt>
                <c:pt idx="1126">
                  <c:v>14</c:v>
                </c:pt>
                <c:pt idx="1127">
                  <c:v>13</c:v>
                </c:pt>
                <c:pt idx="1128">
                  <c:v>10</c:v>
                </c:pt>
                <c:pt idx="1129">
                  <c:v>10</c:v>
                </c:pt>
                <c:pt idx="1130">
                  <c:v>11</c:v>
                </c:pt>
                <c:pt idx="1131">
                  <c:v>15</c:v>
                </c:pt>
                <c:pt idx="1132">
                  <c:v>10</c:v>
                </c:pt>
                <c:pt idx="1133">
                  <c:v>10</c:v>
                </c:pt>
                <c:pt idx="1134">
                  <c:v>7</c:v>
                </c:pt>
                <c:pt idx="1135">
                  <c:v>9</c:v>
                </c:pt>
                <c:pt idx="1136">
                  <c:v>8</c:v>
                </c:pt>
                <c:pt idx="1137">
                  <c:v>9</c:v>
                </c:pt>
                <c:pt idx="1138">
                  <c:v>8</c:v>
                </c:pt>
                <c:pt idx="1139">
                  <c:v>11</c:v>
                </c:pt>
                <c:pt idx="1140">
                  <c:v>8</c:v>
                </c:pt>
                <c:pt idx="1141">
                  <c:v>13</c:v>
                </c:pt>
                <c:pt idx="1142">
                  <c:v>8</c:v>
                </c:pt>
                <c:pt idx="1143">
                  <c:v>6</c:v>
                </c:pt>
                <c:pt idx="1144">
                  <c:v>5</c:v>
                </c:pt>
                <c:pt idx="1145">
                  <c:v>5</c:v>
                </c:pt>
                <c:pt idx="1146">
                  <c:v>5</c:v>
                </c:pt>
                <c:pt idx="1147">
                  <c:v>2</c:v>
                </c:pt>
                <c:pt idx="1148">
                  <c:v>7</c:v>
                </c:pt>
                <c:pt idx="1149">
                  <c:v>4</c:v>
                </c:pt>
                <c:pt idx="1150">
                  <c:v>5</c:v>
                </c:pt>
                <c:pt idx="1151">
                  <c:v>5</c:v>
                </c:pt>
                <c:pt idx="1152">
                  <c:v>2</c:v>
                </c:pt>
                <c:pt idx="1153">
                  <c:v>4</c:v>
                </c:pt>
                <c:pt idx="1154">
                  <c:v>3</c:v>
                </c:pt>
                <c:pt idx="1155" formatCode="0.00E+00">
                  <c:v>0</c:v>
                </c:pt>
                <c:pt idx="1156">
                  <c:v>4</c:v>
                </c:pt>
                <c:pt idx="1157">
                  <c:v>5</c:v>
                </c:pt>
                <c:pt idx="1158">
                  <c:v>3</c:v>
                </c:pt>
                <c:pt idx="1159">
                  <c:v>2</c:v>
                </c:pt>
                <c:pt idx="1160">
                  <c:v>2</c:v>
                </c:pt>
                <c:pt idx="1161">
                  <c:v>1</c:v>
                </c:pt>
                <c:pt idx="1162">
                  <c:v>2</c:v>
                </c:pt>
                <c:pt idx="1163">
                  <c:v>4</c:v>
                </c:pt>
                <c:pt idx="1164">
                  <c:v>2</c:v>
                </c:pt>
                <c:pt idx="1165" formatCode="0.00E+00">
                  <c:v>0</c:v>
                </c:pt>
                <c:pt idx="1166">
                  <c:v>1</c:v>
                </c:pt>
                <c:pt idx="1167">
                  <c:v>1</c:v>
                </c:pt>
                <c:pt idx="1168">
                  <c:v>2</c:v>
                </c:pt>
                <c:pt idx="1169" formatCode="0.00E+00">
                  <c:v>0</c:v>
                </c:pt>
                <c:pt idx="1170" formatCode="0.00E+00">
                  <c:v>0</c:v>
                </c:pt>
                <c:pt idx="1171">
                  <c:v>1</c:v>
                </c:pt>
                <c:pt idx="1172">
                  <c:v>1</c:v>
                </c:pt>
                <c:pt idx="1173" formatCode="0.00E+00">
                  <c:v>0</c:v>
                </c:pt>
                <c:pt idx="1174">
                  <c:v>1</c:v>
                </c:pt>
                <c:pt idx="1175" formatCode="0.00E+00">
                  <c:v>0</c:v>
                </c:pt>
                <c:pt idx="1176">
                  <c:v>1</c:v>
                </c:pt>
                <c:pt idx="1177" formatCode="0.00E+00">
                  <c:v>0</c:v>
                </c:pt>
                <c:pt idx="1178" formatCode="0.00E+00">
                  <c:v>0</c:v>
                </c:pt>
                <c:pt idx="1179">
                  <c:v>2</c:v>
                </c:pt>
                <c:pt idx="1180" formatCode="0.00E+00">
                  <c:v>0</c:v>
                </c:pt>
                <c:pt idx="1181" formatCode="0.00E+00">
                  <c:v>0</c:v>
                </c:pt>
                <c:pt idx="1182" formatCode="0.00E+00">
                  <c:v>0</c:v>
                </c:pt>
                <c:pt idx="1183" formatCode="0.00E+00">
                  <c:v>0</c:v>
                </c:pt>
                <c:pt idx="1184" formatCode="0.00E+00">
                  <c:v>0</c:v>
                </c:pt>
                <c:pt idx="1185">
                  <c:v>1</c:v>
                </c:pt>
                <c:pt idx="1186" formatCode="0.00E+00">
                  <c:v>0</c:v>
                </c:pt>
                <c:pt idx="1187" formatCode="0.00E+00">
                  <c:v>0</c:v>
                </c:pt>
                <c:pt idx="1188" formatCode="0.00E+00">
                  <c:v>0</c:v>
                </c:pt>
                <c:pt idx="1189">
                  <c:v>2</c:v>
                </c:pt>
                <c:pt idx="1190" formatCode="0.00E+00">
                  <c:v>0</c:v>
                </c:pt>
                <c:pt idx="1191" formatCode="0.00E+00">
                  <c:v>0</c:v>
                </c:pt>
                <c:pt idx="1192" formatCode="0.00E+00">
                  <c:v>0</c:v>
                </c:pt>
                <c:pt idx="1193" formatCode="0.00E+00">
                  <c:v>0</c:v>
                </c:pt>
                <c:pt idx="1194" formatCode="0.00E+00">
                  <c:v>0</c:v>
                </c:pt>
                <c:pt idx="1195" formatCode="0.00E+00">
                  <c:v>0</c:v>
                </c:pt>
                <c:pt idx="1196" formatCode="0.00E+00">
                  <c:v>0</c:v>
                </c:pt>
                <c:pt idx="1197" formatCode="0.00E+00">
                  <c:v>0</c:v>
                </c:pt>
                <c:pt idx="1198" formatCode="0.00E+00">
                  <c:v>0</c:v>
                </c:pt>
                <c:pt idx="1199" formatCode="0.00E+00">
                  <c:v>0</c:v>
                </c:pt>
                <c:pt idx="1200" formatCode="0.00E+00">
                  <c:v>0</c:v>
                </c:pt>
                <c:pt idx="1201" formatCode="0.00E+00">
                  <c:v>0</c:v>
                </c:pt>
                <c:pt idx="1202" formatCode="0.00E+00">
                  <c:v>0</c:v>
                </c:pt>
                <c:pt idx="1203" formatCode="0.00E+00">
                  <c:v>0</c:v>
                </c:pt>
                <c:pt idx="1204" formatCode="0.00E+00">
                  <c:v>0</c:v>
                </c:pt>
                <c:pt idx="1205" formatCode="0.00E+00">
                  <c:v>0</c:v>
                </c:pt>
                <c:pt idx="1206" formatCode="0.00E+00">
                  <c:v>0</c:v>
                </c:pt>
                <c:pt idx="1207" formatCode="0.00E+00">
                  <c:v>0</c:v>
                </c:pt>
                <c:pt idx="1208" formatCode="0.00E+00">
                  <c:v>0</c:v>
                </c:pt>
                <c:pt idx="1209" formatCode="0.00E+00">
                  <c:v>0</c:v>
                </c:pt>
                <c:pt idx="1210" formatCode="0.00E+00">
                  <c:v>0</c:v>
                </c:pt>
                <c:pt idx="1211" formatCode="0.00E+00">
                  <c:v>0</c:v>
                </c:pt>
                <c:pt idx="1212" formatCode="0.00E+00">
                  <c:v>0</c:v>
                </c:pt>
                <c:pt idx="1213" formatCode="0.00E+00">
                  <c:v>0</c:v>
                </c:pt>
                <c:pt idx="1214" formatCode="0.00E+00">
                  <c:v>0</c:v>
                </c:pt>
                <c:pt idx="1215" formatCode="0.00E+00">
                  <c:v>0</c:v>
                </c:pt>
                <c:pt idx="1216" formatCode="0.00E+00">
                  <c:v>0</c:v>
                </c:pt>
                <c:pt idx="1217" formatCode="0.00E+00">
                  <c:v>0</c:v>
                </c:pt>
                <c:pt idx="1218" formatCode="0.00E+00">
                  <c:v>0</c:v>
                </c:pt>
                <c:pt idx="1219" formatCode="0.00E+00">
                  <c:v>0</c:v>
                </c:pt>
                <c:pt idx="1220" formatCode="0.00E+00">
                  <c:v>0</c:v>
                </c:pt>
                <c:pt idx="1221" formatCode="0.00E+00">
                  <c:v>0</c:v>
                </c:pt>
                <c:pt idx="1222" formatCode="0.00E+00">
                  <c:v>0</c:v>
                </c:pt>
                <c:pt idx="1223" formatCode="0.00E+00">
                  <c:v>0</c:v>
                </c:pt>
                <c:pt idx="1224" formatCode="0.00E+00">
                  <c:v>0</c:v>
                </c:pt>
                <c:pt idx="1225" formatCode="0.00E+00">
                  <c:v>0</c:v>
                </c:pt>
                <c:pt idx="1226" formatCode="0.00E+00">
                  <c:v>0</c:v>
                </c:pt>
                <c:pt idx="1227" formatCode="0.00E+00">
                  <c:v>0</c:v>
                </c:pt>
                <c:pt idx="1228" formatCode="0.00E+00">
                  <c:v>0</c:v>
                </c:pt>
                <c:pt idx="1229" formatCode="0.00E+00">
                  <c:v>0</c:v>
                </c:pt>
                <c:pt idx="1230" formatCode="0.00E+00">
                  <c:v>0</c:v>
                </c:pt>
                <c:pt idx="1231" formatCode="0.00E+00">
                  <c:v>0</c:v>
                </c:pt>
                <c:pt idx="1232" formatCode="0.00E+00">
                  <c:v>0</c:v>
                </c:pt>
                <c:pt idx="1233" formatCode="0.00E+00">
                  <c:v>0</c:v>
                </c:pt>
                <c:pt idx="1234" formatCode="0.00E+00">
                  <c:v>0</c:v>
                </c:pt>
                <c:pt idx="1235" formatCode="0.00E+00">
                  <c:v>0</c:v>
                </c:pt>
                <c:pt idx="1236" formatCode="0.00E+00">
                  <c:v>0</c:v>
                </c:pt>
                <c:pt idx="1237" formatCode="0.00E+00">
                  <c:v>0</c:v>
                </c:pt>
                <c:pt idx="1238" formatCode="0.00E+00">
                  <c:v>0</c:v>
                </c:pt>
                <c:pt idx="1239" formatCode="0.00E+00">
                  <c:v>0</c:v>
                </c:pt>
                <c:pt idx="1240" formatCode="0.00E+00">
                  <c:v>0</c:v>
                </c:pt>
                <c:pt idx="1241" formatCode="0.00E+00">
                  <c:v>0</c:v>
                </c:pt>
                <c:pt idx="1242" formatCode="0.00E+00">
                  <c:v>0</c:v>
                </c:pt>
                <c:pt idx="1243" formatCode="0.00E+00">
                  <c:v>0</c:v>
                </c:pt>
                <c:pt idx="1244" formatCode="0.00E+00">
                  <c:v>0</c:v>
                </c:pt>
                <c:pt idx="1245" formatCode="0.00E+00">
                  <c:v>0</c:v>
                </c:pt>
                <c:pt idx="1246" formatCode="0.00E+00">
                  <c:v>0</c:v>
                </c:pt>
                <c:pt idx="1247" formatCode="0.00E+00">
                  <c:v>0</c:v>
                </c:pt>
                <c:pt idx="1248" formatCode="0.00E+00">
                  <c:v>0</c:v>
                </c:pt>
                <c:pt idx="1249" formatCode="0.00E+00">
                  <c:v>0</c:v>
                </c:pt>
                <c:pt idx="1250" formatCode="0.00E+00">
                  <c:v>0</c:v>
                </c:pt>
                <c:pt idx="1251" formatCode="0.00E+00">
                  <c:v>0</c:v>
                </c:pt>
                <c:pt idx="1252" formatCode="0.00E+00">
                  <c:v>0</c:v>
                </c:pt>
                <c:pt idx="1253" formatCode="0.00E+00">
                  <c:v>0</c:v>
                </c:pt>
                <c:pt idx="1254" formatCode="0.00E+00">
                  <c:v>0</c:v>
                </c:pt>
                <c:pt idx="1255" formatCode="0.00E+00">
                  <c:v>0</c:v>
                </c:pt>
                <c:pt idx="1256" formatCode="0.00E+00">
                  <c:v>0</c:v>
                </c:pt>
                <c:pt idx="1257" formatCode="0.00E+00">
                  <c:v>0</c:v>
                </c:pt>
                <c:pt idx="1258" formatCode="0.00E+00">
                  <c:v>0</c:v>
                </c:pt>
                <c:pt idx="1259" formatCode="0.00E+00">
                  <c:v>0</c:v>
                </c:pt>
                <c:pt idx="1260" formatCode="0.00E+00">
                  <c:v>0</c:v>
                </c:pt>
                <c:pt idx="1261" formatCode="0.00E+00">
                  <c:v>0</c:v>
                </c:pt>
                <c:pt idx="1262" formatCode="0.00E+00">
                  <c:v>0</c:v>
                </c:pt>
                <c:pt idx="1263" formatCode="0.00E+00">
                  <c:v>0</c:v>
                </c:pt>
                <c:pt idx="1264" formatCode="0.00E+00">
                  <c:v>0</c:v>
                </c:pt>
                <c:pt idx="1265" formatCode="0.00E+00">
                  <c:v>0</c:v>
                </c:pt>
                <c:pt idx="1266" formatCode="0.00E+00">
                  <c:v>0</c:v>
                </c:pt>
                <c:pt idx="1267" formatCode="0.00E+00">
                  <c:v>0</c:v>
                </c:pt>
                <c:pt idx="1268" formatCode="0.00E+00">
                  <c:v>0</c:v>
                </c:pt>
                <c:pt idx="1269" formatCode="0.00E+00">
                  <c:v>0</c:v>
                </c:pt>
                <c:pt idx="1270" formatCode="0.00E+00">
                  <c:v>0</c:v>
                </c:pt>
                <c:pt idx="1271" formatCode="0.00E+00">
                  <c:v>0</c:v>
                </c:pt>
                <c:pt idx="1272" formatCode="0.00E+00">
                  <c:v>0</c:v>
                </c:pt>
                <c:pt idx="1273" formatCode="0.00E+00">
                  <c:v>0</c:v>
                </c:pt>
                <c:pt idx="1274" formatCode="0.00E+00">
                  <c:v>0</c:v>
                </c:pt>
                <c:pt idx="1275" formatCode="0.00E+00">
                  <c:v>0</c:v>
                </c:pt>
                <c:pt idx="1276" formatCode="0.00E+00">
                  <c:v>0</c:v>
                </c:pt>
                <c:pt idx="1277" formatCode="0.00E+00">
                  <c:v>0</c:v>
                </c:pt>
                <c:pt idx="1278" formatCode="0.00E+00">
                  <c:v>0</c:v>
                </c:pt>
                <c:pt idx="1279" formatCode="0.00E+00">
                  <c:v>0</c:v>
                </c:pt>
                <c:pt idx="1280" formatCode="0.00E+00">
                  <c:v>0</c:v>
                </c:pt>
                <c:pt idx="1281" formatCode="0.00E+00">
                  <c:v>0</c:v>
                </c:pt>
                <c:pt idx="1282" formatCode="0.00E+00">
                  <c:v>0</c:v>
                </c:pt>
                <c:pt idx="1283" formatCode="0.00E+00">
                  <c:v>0</c:v>
                </c:pt>
                <c:pt idx="1284" formatCode="0.00E+00">
                  <c:v>0</c:v>
                </c:pt>
                <c:pt idx="1285" formatCode="0.00E+00">
                  <c:v>0</c:v>
                </c:pt>
                <c:pt idx="1286" formatCode="0.00E+00">
                  <c:v>0</c:v>
                </c:pt>
                <c:pt idx="1287" formatCode="0.00E+00">
                  <c:v>0</c:v>
                </c:pt>
                <c:pt idx="1288" formatCode="0.00E+00">
                  <c:v>0</c:v>
                </c:pt>
                <c:pt idx="1289" formatCode="0.00E+00">
                  <c:v>0</c:v>
                </c:pt>
                <c:pt idx="1290" formatCode="0.00E+00">
                  <c:v>0</c:v>
                </c:pt>
                <c:pt idx="1291" formatCode="0.00E+00">
                  <c:v>0</c:v>
                </c:pt>
                <c:pt idx="1292" formatCode="0.00E+00">
                  <c:v>0</c:v>
                </c:pt>
                <c:pt idx="1293" formatCode="0.00E+00">
                  <c:v>0</c:v>
                </c:pt>
                <c:pt idx="1294" formatCode="0.00E+00">
                  <c:v>0</c:v>
                </c:pt>
                <c:pt idx="1295" formatCode="0.00E+00">
                  <c:v>0</c:v>
                </c:pt>
                <c:pt idx="1296" formatCode="0.00E+00">
                  <c:v>0</c:v>
                </c:pt>
                <c:pt idx="1297" formatCode="0.00E+00">
                  <c:v>0</c:v>
                </c:pt>
                <c:pt idx="1298" formatCode="0.00E+00">
                  <c:v>0</c:v>
                </c:pt>
                <c:pt idx="1299" formatCode="0.00E+00">
                  <c:v>0</c:v>
                </c:pt>
                <c:pt idx="1300" formatCode="0.00E+00">
                  <c:v>0</c:v>
                </c:pt>
                <c:pt idx="1301" formatCode="0.00E+00">
                  <c:v>0</c:v>
                </c:pt>
                <c:pt idx="1302" formatCode="0.00E+00">
                  <c:v>0</c:v>
                </c:pt>
                <c:pt idx="1303" formatCode="0.00E+00">
                  <c:v>0</c:v>
                </c:pt>
                <c:pt idx="1304" formatCode="0.00E+00">
                  <c:v>0</c:v>
                </c:pt>
                <c:pt idx="1305" formatCode="0.00E+00">
                  <c:v>0</c:v>
                </c:pt>
                <c:pt idx="1306" formatCode="0.00E+00">
                  <c:v>0</c:v>
                </c:pt>
                <c:pt idx="1307" formatCode="0.00E+00">
                  <c:v>0</c:v>
                </c:pt>
                <c:pt idx="1308" formatCode="0.00E+00">
                  <c:v>0</c:v>
                </c:pt>
                <c:pt idx="1309" formatCode="0.00E+00">
                  <c:v>0</c:v>
                </c:pt>
                <c:pt idx="1310" formatCode="0.00E+00">
                  <c:v>0</c:v>
                </c:pt>
                <c:pt idx="1311" formatCode="0.00E+00">
                  <c:v>0</c:v>
                </c:pt>
                <c:pt idx="1312" formatCode="0.00E+00">
                  <c:v>0</c:v>
                </c:pt>
                <c:pt idx="1313" formatCode="0.00E+00">
                  <c:v>0</c:v>
                </c:pt>
                <c:pt idx="1314" formatCode="0.00E+00">
                  <c:v>0</c:v>
                </c:pt>
                <c:pt idx="1315" formatCode="0.00E+00">
                  <c:v>0</c:v>
                </c:pt>
                <c:pt idx="1316" formatCode="0.00E+00">
                  <c:v>0</c:v>
                </c:pt>
                <c:pt idx="1317" formatCode="0.00E+00">
                  <c:v>0</c:v>
                </c:pt>
                <c:pt idx="1318" formatCode="0.00E+00">
                  <c:v>0</c:v>
                </c:pt>
                <c:pt idx="1319" formatCode="0.00E+00">
                  <c:v>0</c:v>
                </c:pt>
                <c:pt idx="1320" formatCode="0.00E+00">
                  <c:v>0</c:v>
                </c:pt>
                <c:pt idx="1321" formatCode="0.00E+00">
                  <c:v>0</c:v>
                </c:pt>
                <c:pt idx="1322" formatCode="0.00E+00">
                  <c:v>0</c:v>
                </c:pt>
                <c:pt idx="1323" formatCode="0.00E+00">
                  <c:v>0</c:v>
                </c:pt>
                <c:pt idx="1324" formatCode="0.00E+00">
                  <c:v>0</c:v>
                </c:pt>
                <c:pt idx="1325" formatCode="0.00E+00">
                  <c:v>0</c:v>
                </c:pt>
                <c:pt idx="1326" formatCode="0.00E+00">
                  <c:v>0</c:v>
                </c:pt>
                <c:pt idx="1327" formatCode="0.00E+00">
                  <c:v>0</c:v>
                </c:pt>
                <c:pt idx="1328" formatCode="0.00E+00">
                  <c:v>0</c:v>
                </c:pt>
                <c:pt idx="1329" formatCode="0.00E+00">
                  <c:v>0</c:v>
                </c:pt>
                <c:pt idx="1330" formatCode="0.00E+00">
                  <c:v>0</c:v>
                </c:pt>
                <c:pt idx="1331" formatCode="0.00E+00">
                  <c:v>0</c:v>
                </c:pt>
                <c:pt idx="1332" formatCode="0.00E+00">
                  <c:v>0</c:v>
                </c:pt>
                <c:pt idx="1333" formatCode="0.00E+00">
                  <c:v>0</c:v>
                </c:pt>
                <c:pt idx="1334" formatCode="0.00E+00">
                  <c:v>0</c:v>
                </c:pt>
                <c:pt idx="1335" formatCode="0.00E+00">
                  <c:v>0</c:v>
                </c:pt>
                <c:pt idx="1336" formatCode="0.00E+00">
                  <c:v>0</c:v>
                </c:pt>
                <c:pt idx="1337" formatCode="0.00E+00">
                  <c:v>0</c:v>
                </c:pt>
                <c:pt idx="1338" formatCode="0.00E+00">
                  <c:v>0</c:v>
                </c:pt>
                <c:pt idx="1339" formatCode="0.00E+00">
                  <c:v>0</c:v>
                </c:pt>
                <c:pt idx="1340" formatCode="0.00E+00">
                  <c:v>0</c:v>
                </c:pt>
                <c:pt idx="1341" formatCode="0.00E+00">
                  <c:v>0</c:v>
                </c:pt>
                <c:pt idx="1342" formatCode="0.00E+00">
                  <c:v>0</c:v>
                </c:pt>
                <c:pt idx="1343" formatCode="0.00E+00">
                  <c:v>0</c:v>
                </c:pt>
                <c:pt idx="1344" formatCode="0.00E+00">
                  <c:v>0</c:v>
                </c:pt>
                <c:pt idx="1345" formatCode="0.00E+00">
                  <c:v>0</c:v>
                </c:pt>
                <c:pt idx="1346" formatCode="0.00E+00">
                  <c:v>0</c:v>
                </c:pt>
                <c:pt idx="1347" formatCode="0.00E+00">
                  <c:v>0</c:v>
                </c:pt>
                <c:pt idx="1348" formatCode="0.00E+00">
                  <c:v>0</c:v>
                </c:pt>
                <c:pt idx="1349" formatCode="0.00E+00">
                  <c:v>0</c:v>
                </c:pt>
                <c:pt idx="1350" formatCode="0.00E+00">
                  <c:v>0</c:v>
                </c:pt>
                <c:pt idx="1351" formatCode="0.00E+00">
                  <c:v>0</c:v>
                </c:pt>
                <c:pt idx="1352" formatCode="0.00E+00">
                  <c:v>0</c:v>
                </c:pt>
                <c:pt idx="1353" formatCode="0.00E+00">
                  <c:v>0</c:v>
                </c:pt>
                <c:pt idx="1354" formatCode="0.00E+00">
                  <c:v>0</c:v>
                </c:pt>
                <c:pt idx="1355" formatCode="0.00E+00">
                  <c:v>0</c:v>
                </c:pt>
                <c:pt idx="1356" formatCode="0.00E+00">
                  <c:v>0</c:v>
                </c:pt>
                <c:pt idx="1357" formatCode="0.00E+00">
                  <c:v>0</c:v>
                </c:pt>
                <c:pt idx="1358" formatCode="0.00E+00">
                  <c:v>0</c:v>
                </c:pt>
                <c:pt idx="1359" formatCode="0.00E+00">
                  <c:v>0</c:v>
                </c:pt>
                <c:pt idx="1360" formatCode="0.00E+00">
                  <c:v>0</c:v>
                </c:pt>
                <c:pt idx="1361" formatCode="0.00E+00">
                  <c:v>0</c:v>
                </c:pt>
                <c:pt idx="1362" formatCode="0.00E+00">
                  <c:v>0</c:v>
                </c:pt>
                <c:pt idx="1363" formatCode="0.00E+00">
                  <c:v>0</c:v>
                </c:pt>
                <c:pt idx="1364" formatCode="0.00E+00">
                  <c:v>0</c:v>
                </c:pt>
                <c:pt idx="1365" formatCode="0.00E+00">
                  <c:v>0</c:v>
                </c:pt>
                <c:pt idx="1366" formatCode="0.00E+00">
                  <c:v>0</c:v>
                </c:pt>
                <c:pt idx="1367" formatCode="0.00E+00">
                  <c:v>0</c:v>
                </c:pt>
                <c:pt idx="1368" formatCode="0.00E+00">
                  <c:v>0</c:v>
                </c:pt>
                <c:pt idx="1369" formatCode="0.00E+00">
                  <c:v>0</c:v>
                </c:pt>
                <c:pt idx="1370" formatCode="0.00E+00">
                  <c:v>0</c:v>
                </c:pt>
                <c:pt idx="1371" formatCode="0.00E+00">
                  <c:v>0</c:v>
                </c:pt>
                <c:pt idx="1372" formatCode="0.00E+00">
                  <c:v>0</c:v>
                </c:pt>
                <c:pt idx="1373" formatCode="0.00E+00">
                  <c:v>0</c:v>
                </c:pt>
                <c:pt idx="1374" formatCode="0.00E+00">
                  <c:v>0</c:v>
                </c:pt>
                <c:pt idx="1375" formatCode="0.00E+00">
                  <c:v>0</c:v>
                </c:pt>
                <c:pt idx="1376" formatCode="0.00E+00">
                  <c:v>0</c:v>
                </c:pt>
                <c:pt idx="1377" formatCode="0.00E+00">
                  <c:v>0</c:v>
                </c:pt>
                <c:pt idx="1378" formatCode="0.00E+00">
                  <c:v>0</c:v>
                </c:pt>
                <c:pt idx="1379" formatCode="0.00E+00">
                  <c:v>0</c:v>
                </c:pt>
                <c:pt idx="1380" formatCode="0.00E+00">
                  <c:v>0</c:v>
                </c:pt>
                <c:pt idx="1381" formatCode="0.00E+00">
                  <c:v>0</c:v>
                </c:pt>
                <c:pt idx="1382" formatCode="0.00E+00">
                  <c:v>0</c:v>
                </c:pt>
                <c:pt idx="1383" formatCode="0.00E+00">
                  <c:v>0</c:v>
                </c:pt>
                <c:pt idx="1384" formatCode="0.00E+00">
                  <c:v>0</c:v>
                </c:pt>
                <c:pt idx="1385" formatCode="0.00E+00">
                  <c:v>0</c:v>
                </c:pt>
                <c:pt idx="1386" formatCode="0.00E+00">
                  <c:v>0</c:v>
                </c:pt>
                <c:pt idx="1387" formatCode="0.00E+00">
                  <c:v>0</c:v>
                </c:pt>
                <c:pt idx="1388" formatCode="0.00E+00">
                  <c:v>0</c:v>
                </c:pt>
                <c:pt idx="1389" formatCode="0.00E+00">
                  <c:v>0</c:v>
                </c:pt>
                <c:pt idx="1390" formatCode="0.00E+00">
                  <c:v>0</c:v>
                </c:pt>
                <c:pt idx="1391" formatCode="0.00E+00">
                  <c:v>0</c:v>
                </c:pt>
                <c:pt idx="1392" formatCode="0.00E+00">
                  <c:v>0</c:v>
                </c:pt>
                <c:pt idx="1393" formatCode="0.00E+00">
                  <c:v>0</c:v>
                </c:pt>
                <c:pt idx="1394" formatCode="0.00E+00">
                  <c:v>0</c:v>
                </c:pt>
                <c:pt idx="1395" formatCode="0.00E+00">
                  <c:v>0</c:v>
                </c:pt>
                <c:pt idx="1396" formatCode="0.00E+00">
                  <c:v>0</c:v>
                </c:pt>
                <c:pt idx="1397" formatCode="0.00E+00">
                  <c:v>0</c:v>
                </c:pt>
                <c:pt idx="1398" formatCode="0.00E+00">
                  <c:v>0</c:v>
                </c:pt>
                <c:pt idx="1399" formatCode="0.00E+00">
                  <c:v>0</c:v>
                </c:pt>
                <c:pt idx="1400" formatCode="0.00E+00">
                  <c:v>0</c:v>
                </c:pt>
                <c:pt idx="1401" formatCode="0.00E+00">
                  <c:v>0</c:v>
                </c:pt>
                <c:pt idx="1402" formatCode="0.00E+00">
                  <c:v>0</c:v>
                </c:pt>
                <c:pt idx="1403" formatCode="0.00E+00">
                  <c:v>0</c:v>
                </c:pt>
                <c:pt idx="1404" formatCode="0.00E+00">
                  <c:v>0</c:v>
                </c:pt>
                <c:pt idx="1405" formatCode="0.00E+00">
                  <c:v>0</c:v>
                </c:pt>
                <c:pt idx="1406" formatCode="0.00E+00">
                  <c:v>0</c:v>
                </c:pt>
                <c:pt idx="1407" formatCode="0.00E+00">
                  <c:v>0</c:v>
                </c:pt>
                <c:pt idx="1408" formatCode="0.00E+00">
                  <c:v>0</c:v>
                </c:pt>
                <c:pt idx="1409" formatCode="0.00E+00">
                  <c:v>0</c:v>
                </c:pt>
                <c:pt idx="1410" formatCode="0.00E+00">
                  <c:v>0</c:v>
                </c:pt>
                <c:pt idx="1411" formatCode="0.00E+00">
                  <c:v>0</c:v>
                </c:pt>
                <c:pt idx="1412" formatCode="0.00E+00">
                  <c:v>0</c:v>
                </c:pt>
                <c:pt idx="1413" formatCode="0.00E+00">
                  <c:v>0</c:v>
                </c:pt>
                <c:pt idx="1414" formatCode="0.00E+00">
                  <c:v>0</c:v>
                </c:pt>
                <c:pt idx="1415" formatCode="0.00E+00">
                  <c:v>0</c:v>
                </c:pt>
                <c:pt idx="1416" formatCode="0.00E+00">
                  <c:v>0</c:v>
                </c:pt>
                <c:pt idx="1417" formatCode="0.00E+00">
                  <c:v>0</c:v>
                </c:pt>
                <c:pt idx="1418" formatCode="0.00E+00">
                  <c:v>0</c:v>
                </c:pt>
                <c:pt idx="1419" formatCode="0.00E+00">
                  <c:v>0</c:v>
                </c:pt>
                <c:pt idx="1420" formatCode="0.00E+00">
                  <c:v>0</c:v>
                </c:pt>
                <c:pt idx="1421" formatCode="0.00E+00">
                  <c:v>0</c:v>
                </c:pt>
                <c:pt idx="1422" formatCode="0.00E+00">
                  <c:v>0</c:v>
                </c:pt>
                <c:pt idx="1423" formatCode="0.00E+00">
                  <c:v>0</c:v>
                </c:pt>
                <c:pt idx="1424" formatCode="0.00E+00">
                  <c:v>0</c:v>
                </c:pt>
                <c:pt idx="1425" formatCode="0.00E+00">
                  <c:v>0</c:v>
                </c:pt>
                <c:pt idx="1426" formatCode="0.00E+00">
                  <c:v>0</c:v>
                </c:pt>
                <c:pt idx="1427" formatCode="0.00E+00">
                  <c:v>0</c:v>
                </c:pt>
                <c:pt idx="1428" formatCode="0.00E+00">
                  <c:v>0</c:v>
                </c:pt>
                <c:pt idx="1429" formatCode="0.00E+00">
                  <c:v>0</c:v>
                </c:pt>
                <c:pt idx="1430" formatCode="0.00E+00">
                  <c:v>0</c:v>
                </c:pt>
                <c:pt idx="1431" formatCode="0.00E+00">
                  <c:v>0</c:v>
                </c:pt>
                <c:pt idx="1432" formatCode="0.00E+00">
                  <c:v>0</c:v>
                </c:pt>
                <c:pt idx="1433" formatCode="0.00E+00">
                  <c:v>0</c:v>
                </c:pt>
                <c:pt idx="1434" formatCode="0.00E+00">
                  <c:v>0</c:v>
                </c:pt>
                <c:pt idx="1435" formatCode="0.00E+00">
                  <c:v>0</c:v>
                </c:pt>
                <c:pt idx="1436" formatCode="0.00E+00">
                  <c:v>0</c:v>
                </c:pt>
                <c:pt idx="1437" formatCode="0.00E+00">
                  <c:v>0</c:v>
                </c:pt>
                <c:pt idx="1438" formatCode="0.00E+00">
                  <c:v>0</c:v>
                </c:pt>
                <c:pt idx="1439" formatCode="0.00E+00">
                  <c:v>0</c:v>
                </c:pt>
                <c:pt idx="1440" formatCode="0.00E+00">
                  <c:v>0</c:v>
                </c:pt>
                <c:pt idx="1441" formatCode="0.00E+00">
                  <c:v>0</c:v>
                </c:pt>
                <c:pt idx="1442" formatCode="0.00E+00">
                  <c:v>0</c:v>
                </c:pt>
                <c:pt idx="1443" formatCode="0.00E+00">
                  <c:v>0</c:v>
                </c:pt>
                <c:pt idx="1444" formatCode="0.00E+00">
                  <c:v>0</c:v>
                </c:pt>
                <c:pt idx="1445" formatCode="0.00E+00">
                  <c:v>0</c:v>
                </c:pt>
                <c:pt idx="1446" formatCode="0.00E+00">
                  <c:v>0</c:v>
                </c:pt>
                <c:pt idx="1447" formatCode="0.00E+00">
                  <c:v>0</c:v>
                </c:pt>
                <c:pt idx="1448" formatCode="0.00E+00">
                  <c:v>0</c:v>
                </c:pt>
                <c:pt idx="1449" formatCode="0.00E+00">
                  <c:v>0</c:v>
                </c:pt>
                <c:pt idx="1450" formatCode="0.00E+00">
                  <c:v>0</c:v>
                </c:pt>
                <c:pt idx="1451" formatCode="0.00E+00">
                  <c:v>0</c:v>
                </c:pt>
                <c:pt idx="1452" formatCode="0.00E+00">
                  <c:v>0</c:v>
                </c:pt>
                <c:pt idx="1453" formatCode="0.00E+00">
                  <c:v>0</c:v>
                </c:pt>
                <c:pt idx="1454" formatCode="0.00E+00">
                  <c:v>0</c:v>
                </c:pt>
                <c:pt idx="1455" formatCode="0.00E+00">
                  <c:v>0</c:v>
                </c:pt>
                <c:pt idx="1456" formatCode="0.00E+00">
                  <c:v>0</c:v>
                </c:pt>
                <c:pt idx="1457" formatCode="0.00E+00">
                  <c:v>0</c:v>
                </c:pt>
                <c:pt idx="1458" formatCode="0.00E+00">
                  <c:v>0</c:v>
                </c:pt>
                <c:pt idx="1459" formatCode="0.00E+00">
                  <c:v>0</c:v>
                </c:pt>
                <c:pt idx="1460" formatCode="0.00E+00">
                  <c:v>0</c:v>
                </c:pt>
                <c:pt idx="1461" formatCode="0.00E+00">
                  <c:v>0</c:v>
                </c:pt>
                <c:pt idx="1462" formatCode="0.00E+00">
                  <c:v>0</c:v>
                </c:pt>
                <c:pt idx="1463" formatCode="0.00E+00">
                  <c:v>0</c:v>
                </c:pt>
                <c:pt idx="1464" formatCode="0.00E+00">
                  <c:v>0</c:v>
                </c:pt>
                <c:pt idx="1465" formatCode="0.00E+00">
                  <c:v>0</c:v>
                </c:pt>
                <c:pt idx="1466" formatCode="0.00E+00">
                  <c:v>0</c:v>
                </c:pt>
                <c:pt idx="1467" formatCode="0.00E+00">
                  <c:v>0</c:v>
                </c:pt>
                <c:pt idx="1468" formatCode="0.00E+00">
                  <c:v>0</c:v>
                </c:pt>
                <c:pt idx="1469" formatCode="0.00E+00">
                  <c:v>0</c:v>
                </c:pt>
                <c:pt idx="1470" formatCode="0.00E+00">
                  <c:v>0</c:v>
                </c:pt>
                <c:pt idx="1471" formatCode="0.00E+00">
                  <c:v>0</c:v>
                </c:pt>
                <c:pt idx="1472" formatCode="0.00E+00">
                  <c:v>0</c:v>
                </c:pt>
                <c:pt idx="1473" formatCode="0.00E+00">
                  <c:v>0</c:v>
                </c:pt>
                <c:pt idx="1474" formatCode="0.00E+00">
                  <c:v>0</c:v>
                </c:pt>
                <c:pt idx="1475" formatCode="0.00E+00">
                  <c:v>0</c:v>
                </c:pt>
                <c:pt idx="1476" formatCode="0.00E+00">
                  <c:v>0</c:v>
                </c:pt>
                <c:pt idx="1477" formatCode="0.00E+00">
                  <c:v>0</c:v>
                </c:pt>
                <c:pt idx="1478" formatCode="0.00E+00">
                  <c:v>0</c:v>
                </c:pt>
                <c:pt idx="1479" formatCode="0.00E+00">
                  <c:v>0</c:v>
                </c:pt>
                <c:pt idx="1480" formatCode="0.00E+00">
                  <c:v>0</c:v>
                </c:pt>
                <c:pt idx="1481" formatCode="0.00E+00">
                  <c:v>0</c:v>
                </c:pt>
                <c:pt idx="1482" formatCode="0.00E+00">
                  <c:v>0</c:v>
                </c:pt>
                <c:pt idx="1483" formatCode="0.00E+00">
                  <c:v>0</c:v>
                </c:pt>
                <c:pt idx="1484" formatCode="0.00E+00">
                  <c:v>0</c:v>
                </c:pt>
                <c:pt idx="1485" formatCode="0.00E+00">
                  <c:v>0</c:v>
                </c:pt>
                <c:pt idx="1486" formatCode="0.00E+00">
                  <c:v>0</c:v>
                </c:pt>
                <c:pt idx="1487" formatCode="0.00E+00">
                  <c:v>0</c:v>
                </c:pt>
                <c:pt idx="1488" formatCode="0.00E+00">
                  <c:v>0</c:v>
                </c:pt>
                <c:pt idx="1489" formatCode="0.00E+00">
                  <c:v>0</c:v>
                </c:pt>
                <c:pt idx="1490" formatCode="0.00E+00">
                  <c:v>0</c:v>
                </c:pt>
                <c:pt idx="1491" formatCode="0.00E+00">
                  <c:v>0</c:v>
                </c:pt>
                <c:pt idx="1492" formatCode="0.00E+00">
                  <c:v>0</c:v>
                </c:pt>
                <c:pt idx="1493" formatCode="0.00E+00">
                  <c:v>0</c:v>
                </c:pt>
                <c:pt idx="1494" formatCode="0.00E+00">
                  <c:v>0</c:v>
                </c:pt>
                <c:pt idx="1495" formatCode="0.00E+00">
                  <c:v>0</c:v>
                </c:pt>
                <c:pt idx="1496" formatCode="0.00E+00">
                  <c:v>0</c:v>
                </c:pt>
                <c:pt idx="1497" formatCode="0.00E+00">
                  <c:v>0</c:v>
                </c:pt>
                <c:pt idx="1498" formatCode="0.00E+00">
                  <c:v>0</c:v>
                </c:pt>
                <c:pt idx="1499" formatCode="0.00E+00">
                  <c:v>0</c:v>
                </c:pt>
                <c:pt idx="1500" formatCode="0.00E+00">
                  <c:v>0</c:v>
                </c:pt>
                <c:pt idx="1501" formatCode="0.00E+00">
                  <c:v>0</c:v>
                </c:pt>
                <c:pt idx="1502" formatCode="0.00E+00">
                  <c:v>0</c:v>
                </c:pt>
                <c:pt idx="1503" formatCode="0.00E+00">
                  <c:v>0</c:v>
                </c:pt>
                <c:pt idx="1504" formatCode="0.00E+00">
                  <c:v>0</c:v>
                </c:pt>
                <c:pt idx="1505" formatCode="0.00E+00">
                  <c:v>0</c:v>
                </c:pt>
                <c:pt idx="1506" formatCode="0.00E+00">
                  <c:v>0</c:v>
                </c:pt>
                <c:pt idx="1507" formatCode="0.00E+00">
                  <c:v>0</c:v>
                </c:pt>
                <c:pt idx="1508" formatCode="0.00E+00">
                  <c:v>0</c:v>
                </c:pt>
                <c:pt idx="1509" formatCode="0.00E+00">
                  <c:v>0</c:v>
                </c:pt>
                <c:pt idx="1510" formatCode="0.00E+00">
                  <c:v>0</c:v>
                </c:pt>
                <c:pt idx="1511" formatCode="0.00E+00">
                  <c:v>0</c:v>
                </c:pt>
                <c:pt idx="1512" formatCode="0.00E+00">
                  <c:v>0</c:v>
                </c:pt>
                <c:pt idx="1513" formatCode="0.00E+00">
                  <c:v>0</c:v>
                </c:pt>
                <c:pt idx="1514" formatCode="0.00E+00">
                  <c:v>0</c:v>
                </c:pt>
                <c:pt idx="1515" formatCode="0.00E+00">
                  <c:v>0</c:v>
                </c:pt>
                <c:pt idx="1516" formatCode="0.00E+00">
                  <c:v>0</c:v>
                </c:pt>
                <c:pt idx="1517" formatCode="0.00E+00">
                  <c:v>0</c:v>
                </c:pt>
                <c:pt idx="1518" formatCode="0.00E+00">
                  <c:v>0</c:v>
                </c:pt>
                <c:pt idx="1519" formatCode="0.00E+00">
                  <c:v>0</c:v>
                </c:pt>
                <c:pt idx="1520" formatCode="0.00E+00">
                  <c:v>0</c:v>
                </c:pt>
                <c:pt idx="1521" formatCode="0.00E+00">
                  <c:v>0</c:v>
                </c:pt>
                <c:pt idx="1522" formatCode="0.00E+00">
                  <c:v>0</c:v>
                </c:pt>
                <c:pt idx="1523" formatCode="0.00E+00">
                  <c:v>0</c:v>
                </c:pt>
                <c:pt idx="1524" formatCode="0.00E+00">
                  <c:v>0</c:v>
                </c:pt>
                <c:pt idx="1525" formatCode="0.00E+00">
                  <c:v>0</c:v>
                </c:pt>
                <c:pt idx="1526" formatCode="0.00E+00">
                  <c:v>0</c:v>
                </c:pt>
                <c:pt idx="1527" formatCode="0.00E+00">
                  <c:v>0</c:v>
                </c:pt>
                <c:pt idx="1528" formatCode="0.00E+00">
                  <c:v>0</c:v>
                </c:pt>
                <c:pt idx="1529" formatCode="0.00E+00">
                  <c:v>0</c:v>
                </c:pt>
                <c:pt idx="1530" formatCode="0.00E+00">
                  <c:v>0</c:v>
                </c:pt>
                <c:pt idx="1531" formatCode="0.00E+00">
                  <c:v>0</c:v>
                </c:pt>
                <c:pt idx="1532" formatCode="0.00E+00">
                  <c:v>0</c:v>
                </c:pt>
                <c:pt idx="1533" formatCode="0.00E+00">
                  <c:v>0</c:v>
                </c:pt>
                <c:pt idx="1534" formatCode="0.00E+00">
                  <c:v>0</c:v>
                </c:pt>
                <c:pt idx="1535" formatCode="0.00E+00">
                  <c:v>0</c:v>
                </c:pt>
                <c:pt idx="1536" formatCode="0.00E+00">
                  <c:v>0</c:v>
                </c:pt>
                <c:pt idx="1537" formatCode="0.00E+00">
                  <c:v>0</c:v>
                </c:pt>
                <c:pt idx="1538" formatCode="0.00E+00">
                  <c:v>0</c:v>
                </c:pt>
                <c:pt idx="1539" formatCode="0.00E+00">
                  <c:v>0</c:v>
                </c:pt>
                <c:pt idx="1540" formatCode="0.00E+00">
                  <c:v>0</c:v>
                </c:pt>
                <c:pt idx="1541" formatCode="0.00E+00">
                  <c:v>0</c:v>
                </c:pt>
                <c:pt idx="1542" formatCode="0.00E+00">
                  <c:v>0</c:v>
                </c:pt>
                <c:pt idx="1543" formatCode="0.00E+00">
                  <c:v>0</c:v>
                </c:pt>
                <c:pt idx="1544" formatCode="0.00E+00">
                  <c:v>0</c:v>
                </c:pt>
                <c:pt idx="1545" formatCode="0.00E+00">
                  <c:v>0</c:v>
                </c:pt>
                <c:pt idx="1546" formatCode="0.00E+00">
                  <c:v>0</c:v>
                </c:pt>
                <c:pt idx="1547" formatCode="0.00E+00">
                  <c:v>0</c:v>
                </c:pt>
                <c:pt idx="1548" formatCode="0.00E+00">
                  <c:v>0</c:v>
                </c:pt>
                <c:pt idx="1549" formatCode="0.00E+00">
                  <c:v>0</c:v>
                </c:pt>
                <c:pt idx="1550" formatCode="0.00E+00">
                  <c:v>0</c:v>
                </c:pt>
                <c:pt idx="1551" formatCode="0.00E+00">
                  <c:v>0</c:v>
                </c:pt>
                <c:pt idx="1552" formatCode="0.00E+00">
                  <c:v>0</c:v>
                </c:pt>
                <c:pt idx="1553" formatCode="0.00E+00">
                  <c:v>0</c:v>
                </c:pt>
                <c:pt idx="1554" formatCode="0.00E+00">
                  <c:v>0</c:v>
                </c:pt>
                <c:pt idx="1555" formatCode="0.00E+00">
                  <c:v>0</c:v>
                </c:pt>
                <c:pt idx="1556" formatCode="0.00E+00">
                  <c:v>0</c:v>
                </c:pt>
                <c:pt idx="1557" formatCode="0.00E+00">
                  <c:v>0</c:v>
                </c:pt>
                <c:pt idx="1558" formatCode="0.00E+00">
                  <c:v>0</c:v>
                </c:pt>
                <c:pt idx="1559" formatCode="0.00E+00">
                  <c:v>0</c:v>
                </c:pt>
                <c:pt idx="1560" formatCode="0.00E+00">
                  <c:v>0</c:v>
                </c:pt>
                <c:pt idx="1561" formatCode="0.00E+00">
                  <c:v>0</c:v>
                </c:pt>
                <c:pt idx="1562" formatCode="0.00E+00">
                  <c:v>0</c:v>
                </c:pt>
                <c:pt idx="1563" formatCode="0.00E+00">
                  <c:v>0</c:v>
                </c:pt>
                <c:pt idx="1564" formatCode="0.00E+00">
                  <c:v>0</c:v>
                </c:pt>
                <c:pt idx="1565" formatCode="0.00E+00">
                  <c:v>0</c:v>
                </c:pt>
                <c:pt idx="1566" formatCode="0.00E+00">
                  <c:v>0</c:v>
                </c:pt>
                <c:pt idx="1567" formatCode="0.00E+00">
                  <c:v>0</c:v>
                </c:pt>
                <c:pt idx="1568" formatCode="0.00E+00">
                  <c:v>0</c:v>
                </c:pt>
                <c:pt idx="1569" formatCode="0.00E+00">
                  <c:v>0</c:v>
                </c:pt>
                <c:pt idx="1570" formatCode="0.00E+00">
                  <c:v>0</c:v>
                </c:pt>
                <c:pt idx="1571" formatCode="0.00E+00">
                  <c:v>0</c:v>
                </c:pt>
                <c:pt idx="1572" formatCode="0.00E+00">
                  <c:v>0</c:v>
                </c:pt>
                <c:pt idx="1573" formatCode="0.00E+00">
                  <c:v>0</c:v>
                </c:pt>
                <c:pt idx="1574" formatCode="0.00E+00">
                  <c:v>0</c:v>
                </c:pt>
                <c:pt idx="1575" formatCode="0.00E+00">
                  <c:v>0</c:v>
                </c:pt>
                <c:pt idx="1576" formatCode="0.00E+00">
                  <c:v>0</c:v>
                </c:pt>
                <c:pt idx="1577" formatCode="0.00E+00">
                  <c:v>0</c:v>
                </c:pt>
                <c:pt idx="1578" formatCode="0.00E+00">
                  <c:v>0</c:v>
                </c:pt>
                <c:pt idx="1579" formatCode="0.00E+00">
                  <c:v>0</c:v>
                </c:pt>
                <c:pt idx="1580" formatCode="0.00E+00">
                  <c:v>0</c:v>
                </c:pt>
                <c:pt idx="1581" formatCode="0.00E+00">
                  <c:v>0</c:v>
                </c:pt>
                <c:pt idx="1582" formatCode="0.00E+00">
                  <c:v>0</c:v>
                </c:pt>
                <c:pt idx="1583" formatCode="0.00E+00">
                  <c:v>0</c:v>
                </c:pt>
                <c:pt idx="1584" formatCode="0.00E+00">
                  <c:v>0</c:v>
                </c:pt>
                <c:pt idx="1585" formatCode="0.00E+00">
                  <c:v>0</c:v>
                </c:pt>
                <c:pt idx="1586" formatCode="0.00E+00">
                  <c:v>0</c:v>
                </c:pt>
                <c:pt idx="1587" formatCode="0.00E+00">
                  <c:v>0</c:v>
                </c:pt>
                <c:pt idx="1588" formatCode="0.00E+00">
                  <c:v>0</c:v>
                </c:pt>
                <c:pt idx="1589" formatCode="0.00E+00">
                  <c:v>0</c:v>
                </c:pt>
                <c:pt idx="1590" formatCode="0.00E+00">
                  <c:v>0</c:v>
                </c:pt>
                <c:pt idx="1591" formatCode="0.00E+00">
                  <c:v>0</c:v>
                </c:pt>
                <c:pt idx="1592" formatCode="0.00E+00">
                  <c:v>0</c:v>
                </c:pt>
                <c:pt idx="1593" formatCode="0.00E+00">
                  <c:v>0</c:v>
                </c:pt>
                <c:pt idx="1594" formatCode="0.00E+00">
                  <c:v>0</c:v>
                </c:pt>
                <c:pt idx="1595" formatCode="0.00E+00">
                  <c:v>0</c:v>
                </c:pt>
                <c:pt idx="1596" formatCode="0.00E+00">
                  <c:v>0</c:v>
                </c:pt>
                <c:pt idx="1597" formatCode="0.00E+00">
                  <c:v>0</c:v>
                </c:pt>
                <c:pt idx="1598" formatCode="0.00E+00">
                  <c:v>0</c:v>
                </c:pt>
                <c:pt idx="1599" formatCode="0.00E+00">
                  <c:v>0</c:v>
                </c:pt>
                <c:pt idx="1600" formatCode="0.00E+00">
                  <c:v>0</c:v>
                </c:pt>
                <c:pt idx="1601" formatCode="0.00E+00">
                  <c:v>0</c:v>
                </c:pt>
                <c:pt idx="1602" formatCode="0.00E+00">
                  <c:v>0</c:v>
                </c:pt>
                <c:pt idx="1603" formatCode="0.00E+00">
                  <c:v>0</c:v>
                </c:pt>
                <c:pt idx="1604" formatCode="0.00E+00">
                  <c:v>0</c:v>
                </c:pt>
                <c:pt idx="1605" formatCode="0.00E+00">
                  <c:v>0</c:v>
                </c:pt>
                <c:pt idx="1606" formatCode="0.00E+00">
                  <c:v>0</c:v>
                </c:pt>
                <c:pt idx="1607" formatCode="0.00E+00">
                  <c:v>0</c:v>
                </c:pt>
                <c:pt idx="1608" formatCode="0.00E+00">
                  <c:v>0</c:v>
                </c:pt>
                <c:pt idx="1609" formatCode="0.00E+00">
                  <c:v>0</c:v>
                </c:pt>
                <c:pt idx="1610" formatCode="0.00E+00">
                  <c:v>0</c:v>
                </c:pt>
                <c:pt idx="1611" formatCode="0.00E+00">
                  <c:v>0</c:v>
                </c:pt>
                <c:pt idx="1612" formatCode="0.00E+00">
                  <c:v>0</c:v>
                </c:pt>
                <c:pt idx="1613" formatCode="0.00E+00">
                  <c:v>0</c:v>
                </c:pt>
                <c:pt idx="1614" formatCode="0.00E+00">
                  <c:v>0</c:v>
                </c:pt>
                <c:pt idx="1615" formatCode="0.00E+00">
                  <c:v>0</c:v>
                </c:pt>
                <c:pt idx="1616" formatCode="0.00E+00">
                  <c:v>0</c:v>
                </c:pt>
                <c:pt idx="1617" formatCode="0.00E+00">
                  <c:v>0</c:v>
                </c:pt>
                <c:pt idx="1618" formatCode="0.00E+00">
                  <c:v>0</c:v>
                </c:pt>
                <c:pt idx="1619" formatCode="0.00E+00">
                  <c:v>0</c:v>
                </c:pt>
                <c:pt idx="1620" formatCode="0.00E+00">
                  <c:v>0</c:v>
                </c:pt>
                <c:pt idx="1621" formatCode="0.00E+00">
                  <c:v>0</c:v>
                </c:pt>
                <c:pt idx="1622" formatCode="0.00E+00">
                  <c:v>0</c:v>
                </c:pt>
                <c:pt idx="1623" formatCode="0.00E+00">
                  <c:v>0</c:v>
                </c:pt>
                <c:pt idx="1624" formatCode="0.00E+00">
                  <c:v>0</c:v>
                </c:pt>
                <c:pt idx="1625" formatCode="0.00E+00">
                  <c:v>0</c:v>
                </c:pt>
                <c:pt idx="1626" formatCode="0.00E+00">
                  <c:v>0</c:v>
                </c:pt>
                <c:pt idx="1627" formatCode="0.00E+00">
                  <c:v>0</c:v>
                </c:pt>
                <c:pt idx="1628" formatCode="0.00E+00">
                  <c:v>0</c:v>
                </c:pt>
                <c:pt idx="1629" formatCode="0.00E+00">
                  <c:v>0</c:v>
                </c:pt>
                <c:pt idx="1630" formatCode="0.00E+00">
                  <c:v>0</c:v>
                </c:pt>
                <c:pt idx="1631" formatCode="0.00E+00">
                  <c:v>0</c:v>
                </c:pt>
                <c:pt idx="1632" formatCode="0.00E+00">
                  <c:v>0</c:v>
                </c:pt>
                <c:pt idx="1633" formatCode="0.00E+00">
                  <c:v>0</c:v>
                </c:pt>
                <c:pt idx="1634" formatCode="0.00E+00">
                  <c:v>0</c:v>
                </c:pt>
                <c:pt idx="1635" formatCode="0.00E+00">
                  <c:v>0</c:v>
                </c:pt>
                <c:pt idx="1636" formatCode="0.00E+00">
                  <c:v>0</c:v>
                </c:pt>
                <c:pt idx="1637" formatCode="0.00E+00">
                  <c:v>0</c:v>
                </c:pt>
                <c:pt idx="1638" formatCode="0.00E+00">
                  <c:v>0</c:v>
                </c:pt>
                <c:pt idx="1639" formatCode="0.00E+00">
                  <c:v>0</c:v>
                </c:pt>
                <c:pt idx="1640" formatCode="0.00E+00">
                  <c:v>0</c:v>
                </c:pt>
                <c:pt idx="1641" formatCode="0.00E+00">
                  <c:v>0</c:v>
                </c:pt>
                <c:pt idx="1642" formatCode="0.00E+00">
                  <c:v>0</c:v>
                </c:pt>
                <c:pt idx="1643" formatCode="0.00E+00">
                  <c:v>0</c:v>
                </c:pt>
                <c:pt idx="1644" formatCode="0.00E+00">
                  <c:v>0</c:v>
                </c:pt>
                <c:pt idx="1645" formatCode="0.00E+00">
                  <c:v>0</c:v>
                </c:pt>
                <c:pt idx="1646" formatCode="0.00E+00">
                  <c:v>0</c:v>
                </c:pt>
                <c:pt idx="1647" formatCode="0.00E+00">
                  <c:v>0</c:v>
                </c:pt>
                <c:pt idx="1648" formatCode="0.00E+00">
                  <c:v>0</c:v>
                </c:pt>
                <c:pt idx="1649" formatCode="0.00E+00">
                  <c:v>0</c:v>
                </c:pt>
                <c:pt idx="1650" formatCode="0.00E+00">
                  <c:v>0</c:v>
                </c:pt>
                <c:pt idx="1651" formatCode="0.00E+00">
                  <c:v>0</c:v>
                </c:pt>
                <c:pt idx="1652" formatCode="0.00E+00">
                  <c:v>0</c:v>
                </c:pt>
                <c:pt idx="1653" formatCode="0.00E+00">
                  <c:v>0</c:v>
                </c:pt>
                <c:pt idx="1654" formatCode="0.00E+00">
                  <c:v>0</c:v>
                </c:pt>
                <c:pt idx="1655" formatCode="0.00E+00">
                  <c:v>0</c:v>
                </c:pt>
                <c:pt idx="1656" formatCode="0.00E+00">
                  <c:v>0</c:v>
                </c:pt>
                <c:pt idx="1657" formatCode="0.00E+00">
                  <c:v>0</c:v>
                </c:pt>
                <c:pt idx="1658" formatCode="0.00E+00">
                  <c:v>0</c:v>
                </c:pt>
                <c:pt idx="1659" formatCode="0.00E+00">
                  <c:v>0</c:v>
                </c:pt>
                <c:pt idx="1660" formatCode="0.00E+00">
                  <c:v>0</c:v>
                </c:pt>
                <c:pt idx="1661" formatCode="0.00E+00">
                  <c:v>0</c:v>
                </c:pt>
                <c:pt idx="1662" formatCode="0.00E+00">
                  <c:v>0</c:v>
                </c:pt>
                <c:pt idx="1663" formatCode="0.00E+00">
                  <c:v>0</c:v>
                </c:pt>
                <c:pt idx="1664" formatCode="0.00E+00">
                  <c:v>0</c:v>
                </c:pt>
                <c:pt idx="1665" formatCode="0.00E+00">
                  <c:v>0</c:v>
                </c:pt>
                <c:pt idx="1666" formatCode="0.00E+00">
                  <c:v>0</c:v>
                </c:pt>
                <c:pt idx="1667" formatCode="0.00E+00">
                  <c:v>0</c:v>
                </c:pt>
                <c:pt idx="1668" formatCode="0.00E+00">
                  <c:v>0</c:v>
                </c:pt>
                <c:pt idx="1669" formatCode="0.00E+00">
                  <c:v>0</c:v>
                </c:pt>
                <c:pt idx="1670" formatCode="0.00E+00">
                  <c:v>0</c:v>
                </c:pt>
                <c:pt idx="1671" formatCode="0.00E+00">
                  <c:v>0</c:v>
                </c:pt>
                <c:pt idx="1672" formatCode="0.00E+00">
                  <c:v>0</c:v>
                </c:pt>
                <c:pt idx="1673" formatCode="0.00E+00">
                  <c:v>0</c:v>
                </c:pt>
                <c:pt idx="1674" formatCode="0.00E+00">
                  <c:v>0</c:v>
                </c:pt>
                <c:pt idx="1675" formatCode="0.00E+00">
                  <c:v>0</c:v>
                </c:pt>
                <c:pt idx="1676" formatCode="0.00E+00">
                  <c:v>0</c:v>
                </c:pt>
                <c:pt idx="1677" formatCode="0.00E+00">
                  <c:v>0</c:v>
                </c:pt>
                <c:pt idx="1678" formatCode="0.00E+00">
                  <c:v>0</c:v>
                </c:pt>
                <c:pt idx="1679" formatCode="0.00E+00">
                  <c:v>0</c:v>
                </c:pt>
                <c:pt idx="1680" formatCode="0.00E+00">
                  <c:v>0</c:v>
                </c:pt>
                <c:pt idx="1681" formatCode="0.00E+00">
                  <c:v>0</c:v>
                </c:pt>
                <c:pt idx="1682" formatCode="0.00E+00">
                  <c:v>0</c:v>
                </c:pt>
                <c:pt idx="1683" formatCode="0.00E+00">
                  <c:v>0</c:v>
                </c:pt>
                <c:pt idx="1684" formatCode="0.00E+00">
                  <c:v>0</c:v>
                </c:pt>
                <c:pt idx="1685" formatCode="0.00E+00">
                  <c:v>0</c:v>
                </c:pt>
                <c:pt idx="1686" formatCode="0.00E+00">
                  <c:v>0</c:v>
                </c:pt>
                <c:pt idx="1687" formatCode="0.00E+00">
                  <c:v>0</c:v>
                </c:pt>
                <c:pt idx="1688" formatCode="0.00E+00">
                  <c:v>0</c:v>
                </c:pt>
                <c:pt idx="1689" formatCode="0.00E+00">
                  <c:v>0</c:v>
                </c:pt>
                <c:pt idx="1690" formatCode="0.00E+00">
                  <c:v>0</c:v>
                </c:pt>
                <c:pt idx="1691" formatCode="0.00E+00">
                  <c:v>0</c:v>
                </c:pt>
                <c:pt idx="1692" formatCode="0.00E+00">
                  <c:v>0</c:v>
                </c:pt>
                <c:pt idx="1693" formatCode="0.00E+00">
                  <c:v>0</c:v>
                </c:pt>
                <c:pt idx="1694" formatCode="0.00E+00">
                  <c:v>0</c:v>
                </c:pt>
                <c:pt idx="1695" formatCode="0.00E+00">
                  <c:v>0</c:v>
                </c:pt>
                <c:pt idx="1696" formatCode="0.00E+00">
                  <c:v>0</c:v>
                </c:pt>
                <c:pt idx="1697" formatCode="0.00E+00">
                  <c:v>0</c:v>
                </c:pt>
                <c:pt idx="1698" formatCode="0.00E+00">
                  <c:v>0</c:v>
                </c:pt>
                <c:pt idx="1699" formatCode="0.00E+00">
                  <c:v>0</c:v>
                </c:pt>
                <c:pt idx="1700" formatCode="0.00E+00">
                  <c:v>0</c:v>
                </c:pt>
                <c:pt idx="1701" formatCode="0.00E+00">
                  <c:v>0</c:v>
                </c:pt>
                <c:pt idx="1702" formatCode="0.00E+00">
                  <c:v>0</c:v>
                </c:pt>
                <c:pt idx="1703" formatCode="0.00E+00">
                  <c:v>0</c:v>
                </c:pt>
                <c:pt idx="1704" formatCode="0.00E+00">
                  <c:v>0</c:v>
                </c:pt>
                <c:pt idx="1705" formatCode="0.00E+00">
                  <c:v>0</c:v>
                </c:pt>
                <c:pt idx="1706" formatCode="0.00E+00">
                  <c:v>0</c:v>
                </c:pt>
                <c:pt idx="1707" formatCode="0.00E+00">
                  <c:v>0</c:v>
                </c:pt>
                <c:pt idx="1708" formatCode="0.00E+00">
                  <c:v>0</c:v>
                </c:pt>
                <c:pt idx="1709" formatCode="0.00E+00">
                  <c:v>0</c:v>
                </c:pt>
                <c:pt idx="1710" formatCode="0.00E+00">
                  <c:v>0</c:v>
                </c:pt>
                <c:pt idx="1711" formatCode="0.00E+00">
                  <c:v>0</c:v>
                </c:pt>
                <c:pt idx="1712" formatCode="0.00E+00">
                  <c:v>0</c:v>
                </c:pt>
                <c:pt idx="1713" formatCode="0.00E+00">
                  <c:v>0</c:v>
                </c:pt>
                <c:pt idx="1714" formatCode="0.00E+00">
                  <c:v>0</c:v>
                </c:pt>
                <c:pt idx="1715" formatCode="0.00E+00">
                  <c:v>0</c:v>
                </c:pt>
                <c:pt idx="1716" formatCode="0.00E+00">
                  <c:v>0</c:v>
                </c:pt>
                <c:pt idx="1717" formatCode="0.00E+00">
                  <c:v>0</c:v>
                </c:pt>
                <c:pt idx="1718" formatCode="0.00E+00">
                  <c:v>0</c:v>
                </c:pt>
                <c:pt idx="1719" formatCode="0.00E+00">
                  <c:v>0</c:v>
                </c:pt>
                <c:pt idx="1720" formatCode="0.00E+00">
                  <c:v>0</c:v>
                </c:pt>
                <c:pt idx="1721" formatCode="0.00E+00">
                  <c:v>0</c:v>
                </c:pt>
                <c:pt idx="1722" formatCode="0.00E+00">
                  <c:v>0</c:v>
                </c:pt>
                <c:pt idx="1723" formatCode="0.00E+00">
                  <c:v>0</c:v>
                </c:pt>
                <c:pt idx="1724" formatCode="0.00E+00">
                  <c:v>0</c:v>
                </c:pt>
                <c:pt idx="1725" formatCode="0.00E+00">
                  <c:v>0</c:v>
                </c:pt>
                <c:pt idx="1726" formatCode="0.00E+00">
                  <c:v>0</c:v>
                </c:pt>
                <c:pt idx="1727" formatCode="0.00E+00">
                  <c:v>0</c:v>
                </c:pt>
                <c:pt idx="1728" formatCode="0.00E+00">
                  <c:v>0</c:v>
                </c:pt>
                <c:pt idx="1729" formatCode="0.00E+00">
                  <c:v>0</c:v>
                </c:pt>
                <c:pt idx="1730" formatCode="0.00E+00">
                  <c:v>0</c:v>
                </c:pt>
                <c:pt idx="1731" formatCode="0.00E+00">
                  <c:v>0</c:v>
                </c:pt>
                <c:pt idx="1732" formatCode="0.00E+00">
                  <c:v>0</c:v>
                </c:pt>
                <c:pt idx="1733" formatCode="0.00E+00">
                  <c:v>0</c:v>
                </c:pt>
                <c:pt idx="1734" formatCode="0.00E+00">
                  <c:v>0</c:v>
                </c:pt>
                <c:pt idx="1735" formatCode="0.00E+00">
                  <c:v>0</c:v>
                </c:pt>
                <c:pt idx="1736" formatCode="0.00E+00">
                  <c:v>0</c:v>
                </c:pt>
                <c:pt idx="1737" formatCode="0.00E+00">
                  <c:v>0</c:v>
                </c:pt>
                <c:pt idx="1738" formatCode="0.00E+00">
                  <c:v>0</c:v>
                </c:pt>
                <c:pt idx="1739" formatCode="0.00E+00">
                  <c:v>0</c:v>
                </c:pt>
                <c:pt idx="1740" formatCode="0.00E+00">
                  <c:v>0</c:v>
                </c:pt>
                <c:pt idx="1741" formatCode="0.00E+00">
                  <c:v>0</c:v>
                </c:pt>
                <c:pt idx="1742" formatCode="0.00E+00">
                  <c:v>0</c:v>
                </c:pt>
                <c:pt idx="1743" formatCode="0.00E+00">
                  <c:v>0</c:v>
                </c:pt>
                <c:pt idx="1744" formatCode="0.00E+00">
                  <c:v>0</c:v>
                </c:pt>
                <c:pt idx="1745" formatCode="0.00E+00">
                  <c:v>0</c:v>
                </c:pt>
                <c:pt idx="1746" formatCode="0.00E+00">
                  <c:v>0</c:v>
                </c:pt>
                <c:pt idx="1747" formatCode="0.00E+00">
                  <c:v>0</c:v>
                </c:pt>
                <c:pt idx="1748" formatCode="0.00E+00">
                  <c:v>0</c:v>
                </c:pt>
                <c:pt idx="1749" formatCode="0.00E+00">
                  <c:v>0</c:v>
                </c:pt>
                <c:pt idx="1750" formatCode="0.00E+00">
                  <c:v>0</c:v>
                </c:pt>
                <c:pt idx="1751" formatCode="0.00E+00">
                  <c:v>0</c:v>
                </c:pt>
                <c:pt idx="1752" formatCode="0.00E+00">
                  <c:v>0</c:v>
                </c:pt>
                <c:pt idx="1753" formatCode="0.00E+00">
                  <c:v>0</c:v>
                </c:pt>
                <c:pt idx="1754" formatCode="0.00E+00">
                  <c:v>0</c:v>
                </c:pt>
                <c:pt idx="1755" formatCode="0.00E+00">
                  <c:v>0</c:v>
                </c:pt>
                <c:pt idx="1756" formatCode="0.00E+00">
                  <c:v>0</c:v>
                </c:pt>
                <c:pt idx="1757" formatCode="0.00E+00">
                  <c:v>0</c:v>
                </c:pt>
                <c:pt idx="1758" formatCode="0.00E+00">
                  <c:v>0</c:v>
                </c:pt>
                <c:pt idx="1759" formatCode="0.00E+00">
                  <c:v>0</c:v>
                </c:pt>
                <c:pt idx="1760" formatCode="0.00E+00">
                  <c:v>0</c:v>
                </c:pt>
                <c:pt idx="1761" formatCode="0.00E+00">
                  <c:v>0</c:v>
                </c:pt>
                <c:pt idx="1762" formatCode="0.00E+00">
                  <c:v>0</c:v>
                </c:pt>
                <c:pt idx="1763" formatCode="0.00E+00">
                  <c:v>0</c:v>
                </c:pt>
                <c:pt idx="1764" formatCode="0.00E+00">
                  <c:v>0</c:v>
                </c:pt>
                <c:pt idx="1765" formatCode="0.00E+00">
                  <c:v>0</c:v>
                </c:pt>
                <c:pt idx="1766" formatCode="0.00E+00">
                  <c:v>0</c:v>
                </c:pt>
                <c:pt idx="1767" formatCode="0.00E+00">
                  <c:v>0</c:v>
                </c:pt>
                <c:pt idx="1768" formatCode="0.00E+00">
                  <c:v>0</c:v>
                </c:pt>
                <c:pt idx="1769" formatCode="0.00E+00">
                  <c:v>0</c:v>
                </c:pt>
                <c:pt idx="1770" formatCode="0.00E+00">
                  <c:v>0</c:v>
                </c:pt>
                <c:pt idx="1771" formatCode="0.00E+00">
                  <c:v>0</c:v>
                </c:pt>
                <c:pt idx="1772" formatCode="0.00E+00">
                  <c:v>0</c:v>
                </c:pt>
                <c:pt idx="1773" formatCode="0.00E+00">
                  <c:v>0</c:v>
                </c:pt>
                <c:pt idx="1774" formatCode="0.00E+00">
                  <c:v>0</c:v>
                </c:pt>
                <c:pt idx="1775" formatCode="0.00E+00">
                  <c:v>0</c:v>
                </c:pt>
                <c:pt idx="1776" formatCode="0.00E+00">
                  <c:v>0</c:v>
                </c:pt>
                <c:pt idx="1777" formatCode="0.00E+00">
                  <c:v>0</c:v>
                </c:pt>
                <c:pt idx="1778" formatCode="0.00E+00">
                  <c:v>0</c:v>
                </c:pt>
                <c:pt idx="1779" formatCode="0.00E+00">
                  <c:v>0</c:v>
                </c:pt>
                <c:pt idx="1780" formatCode="0.00E+00">
                  <c:v>0</c:v>
                </c:pt>
                <c:pt idx="1781" formatCode="0.00E+00">
                  <c:v>0</c:v>
                </c:pt>
                <c:pt idx="1782" formatCode="0.00E+00">
                  <c:v>0</c:v>
                </c:pt>
                <c:pt idx="1783" formatCode="0.00E+00">
                  <c:v>0</c:v>
                </c:pt>
                <c:pt idx="1784" formatCode="0.00E+00">
                  <c:v>0</c:v>
                </c:pt>
                <c:pt idx="1785" formatCode="0.00E+00">
                  <c:v>0</c:v>
                </c:pt>
                <c:pt idx="1786" formatCode="0.00E+00">
                  <c:v>0</c:v>
                </c:pt>
                <c:pt idx="1787" formatCode="0.00E+00">
                  <c:v>0</c:v>
                </c:pt>
                <c:pt idx="1788" formatCode="0.00E+00">
                  <c:v>0</c:v>
                </c:pt>
                <c:pt idx="1789" formatCode="0.00E+00">
                  <c:v>0</c:v>
                </c:pt>
                <c:pt idx="1790" formatCode="0.00E+00">
                  <c:v>0</c:v>
                </c:pt>
                <c:pt idx="1791" formatCode="0.00E+00">
                  <c:v>0</c:v>
                </c:pt>
                <c:pt idx="1792" formatCode="0.00E+00">
                  <c:v>0</c:v>
                </c:pt>
                <c:pt idx="1793" formatCode="0.00E+00">
                  <c:v>0</c:v>
                </c:pt>
                <c:pt idx="1794" formatCode="0.00E+00">
                  <c:v>0</c:v>
                </c:pt>
                <c:pt idx="1795" formatCode="0.00E+00">
                  <c:v>0</c:v>
                </c:pt>
                <c:pt idx="1796" formatCode="0.00E+00">
                  <c:v>0</c:v>
                </c:pt>
                <c:pt idx="1797" formatCode="0.00E+00">
                  <c:v>0</c:v>
                </c:pt>
                <c:pt idx="1798" formatCode="0.00E+00">
                  <c:v>0</c:v>
                </c:pt>
                <c:pt idx="1799" formatCode="0.00E+00">
                  <c:v>0</c:v>
                </c:pt>
                <c:pt idx="1800" formatCode="0.00E+00">
                  <c:v>0</c:v>
                </c:pt>
                <c:pt idx="1801" formatCode="0.00E+00">
                  <c:v>0</c:v>
                </c:pt>
                <c:pt idx="1802" formatCode="0.00E+00">
                  <c:v>0</c:v>
                </c:pt>
                <c:pt idx="1803" formatCode="0.00E+00">
                  <c:v>0</c:v>
                </c:pt>
                <c:pt idx="1804" formatCode="0.00E+00">
                  <c:v>0</c:v>
                </c:pt>
                <c:pt idx="1805" formatCode="0.00E+00">
                  <c:v>0</c:v>
                </c:pt>
                <c:pt idx="1806" formatCode="0.00E+00">
                  <c:v>0</c:v>
                </c:pt>
                <c:pt idx="1807" formatCode="0.00E+00">
                  <c:v>0</c:v>
                </c:pt>
                <c:pt idx="1808" formatCode="0.00E+00">
                  <c:v>0</c:v>
                </c:pt>
                <c:pt idx="1809" formatCode="0.00E+00">
                  <c:v>0</c:v>
                </c:pt>
                <c:pt idx="1810" formatCode="0.00E+00">
                  <c:v>0</c:v>
                </c:pt>
                <c:pt idx="1811" formatCode="0.00E+00">
                  <c:v>0</c:v>
                </c:pt>
                <c:pt idx="1812" formatCode="0.00E+00">
                  <c:v>0</c:v>
                </c:pt>
                <c:pt idx="1813" formatCode="0.00E+00">
                  <c:v>0</c:v>
                </c:pt>
                <c:pt idx="1814" formatCode="0.00E+00">
                  <c:v>0</c:v>
                </c:pt>
                <c:pt idx="1815" formatCode="0.00E+00">
                  <c:v>0</c:v>
                </c:pt>
                <c:pt idx="1816" formatCode="0.00E+00">
                  <c:v>0</c:v>
                </c:pt>
                <c:pt idx="1817" formatCode="0.00E+00">
                  <c:v>0</c:v>
                </c:pt>
                <c:pt idx="1818" formatCode="0.00E+00">
                  <c:v>0</c:v>
                </c:pt>
                <c:pt idx="1819" formatCode="0.00E+00">
                  <c:v>0</c:v>
                </c:pt>
                <c:pt idx="1820" formatCode="0.00E+00">
                  <c:v>0</c:v>
                </c:pt>
                <c:pt idx="1821" formatCode="0.00E+00">
                  <c:v>0</c:v>
                </c:pt>
                <c:pt idx="1822" formatCode="0.00E+00">
                  <c:v>0</c:v>
                </c:pt>
                <c:pt idx="1823" formatCode="0.00E+00">
                  <c:v>0</c:v>
                </c:pt>
                <c:pt idx="1824" formatCode="0.00E+00">
                  <c:v>0</c:v>
                </c:pt>
                <c:pt idx="1825" formatCode="0.00E+00">
                  <c:v>0</c:v>
                </c:pt>
                <c:pt idx="1826" formatCode="0.00E+00">
                  <c:v>0</c:v>
                </c:pt>
                <c:pt idx="1827" formatCode="0.00E+00">
                  <c:v>0</c:v>
                </c:pt>
                <c:pt idx="1828" formatCode="0.00E+00">
                  <c:v>0</c:v>
                </c:pt>
                <c:pt idx="1829" formatCode="0.00E+00">
                  <c:v>0</c:v>
                </c:pt>
                <c:pt idx="1830" formatCode="0.00E+00">
                  <c:v>0</c:v>
                </c:pt>
                <c:pt idx="1831" formatCode="0.00E+00">
                  <c:v>0</c:v>
                </c:pt>
                <c:pt idx="1832" formatCode="0.00E+00">
                  <c:v>0</c:v>
                </c:pt>
                <c:pt idx="1833" formatCode="0.00E+00">
                  <c:v>0</c:v>
                </c:pt>
                <c:pt idx="1834" formatCode="0.00E+00">
                  <c:v>0</c:v>
                </c:pt>
                <c:pt idx="1835" formatCode="0.00E+00">
                  <c:v>0</c:v>
                </c:pt>
                <c:pt idx="1836" formatCode="0.00E+00">
                  <c:v>0</c:v>
                </c:pt>
                <c:pt idx="1837" formatCode="0.00E+00">
                  <c:v>0</c:v>
                </c:pt>
                <c:pt idx="1838" formatCode="0.00E+00">
                  <c:v>0</c:v>
                </c:pt>
                <c:pt idx="1839" formatCode="0.00E+00">
                  <c:v>0</c:v>
                </c:pt>
                <c:pt idx="1840" formatCode="0.00E+00">
                  <c:v>0</c:v>
                </c:pt>
                <c:pt idx="1841" formatCode="0.00E+00">
                  <c:v>0</c:v>
                </c:pt>
                <c:pt idx="1842" formatCode="0.00E+00">
                  <c:v>0</c:v>
                </c:pt>
                <c:pt idx="1843" formatCode="0.00E+00">
                  <c:v>0</c:v>
                </c:pt>
                <c:pt idx="1844" formatCode="0.00E+00">
                  <c:v>0</c:v>
                </c:pt>
                <c:pt idx="1845" formatCode="0.00E+00">
                  <c:v>0</c:v>
                </c:pt>
                <c:pt idx="1846" formatCode="0.00E+00">
                  <c:v>0</c:v>
                </c:pt>
                <c:pt idx="1847" formatCode="0.00E+00">
                  <c:v>0</c:v>
                </c:pt>
                <c:pt idx="1848" formatCode="0.00E+00">
                  <c:v>0</c:v>
                </c:pt>
                <c:pt idx="1849" formatCode="0.00E+00">
                  <c:v>0</c:v>
                </c:pt>
                <c:pt idx="1850" formatCode="0.00E+00">
                  <c:v>0</c:v>
                </c:pt>
                <c:pt idx="1851" formatCode="0.00E+00">
                  <c:v>0</c:v>
                </c:pt>
                <c:pt idx="1852" formatCode="0.00E+00">
                  <c:v>0</c:v>
                </c:pt>
                <c:pt idx="1853" formatCode="0.00E+00">
                  <c:v>0</c:v>
                </c:pt>
                <c:pt idx="1854" formatCode="0.00E+00">
                  <c:v>0</c:v>
                </c:pt>
                <c:pt idx="1855" formatCode="0.00E+00">
                  <c:v>0</c:v>
                </c:pt>
                <c:pt idx="1856" formatCode="0.00E+00">
                  <c:v>0</c:v>
                </c:pt>
                <c:pt idx="1857" formatCode="0.00E+00">
                  <c:v>0</c:v>
                </c:pt>
                <c:pt idx="1858" formatCode="0.00E+00">
                  <c:v>0</c:v>
                </c:pt>
                <c:pt idx="1859" formatCode="0.00E+00">
                  <c:v>0</c:v>
                </c:pt>
                <c:pt idx="1860" formatCode="0.00E+00">
                  <c:v>0</c:v>
                </c:pt>
                <c:pt idx="1861" formatCode="0.00E+00">
                  <c:v>0</c:v>
                </c:pt>
                <c:pt idx="1862" formatCode="0.00E+00">
                  <c:v>0</c:v>
                </c:pt>
                <c:pt idx="1863" formatCode="0.00E+00">
                  <c:v>0</c:v>
                </c:pt>
                <c:pt idx="1864" formatCode="0.00E+00">
                  <c:v>0</c:v>
                </c:pt>
                <c:pt idx="1865" formatCode="0.00E+00">
                  <c:v>0</c:v>
                </c:pt>
                <c:pt idx="1866" formatCode="0.00E+00">
                  <c:v>0</c:v>
                </c:pt>
                <c:pt idx="1867" formatCode="0.00E+00">
                  <c:v>0</c:v>
                </c:pt>
                <c:pt idx="1868" formatCode="0.00E+00">
                  <c:v>0</c:v>
                </c:pt>
                <c:pt idx="1869" formatCode="0.00E+00">
                  <c:v>0</c:v>
                </c:pt>
                <c:pt idx="1870" formatCode="0.00E+00">
                  <c:v>0</c:v>
                </c:pt>
                <c:pt idx="1871" formatCode="0.00E+00">
                  <c:v>0</c:v>
                </c:pt>
                <c:pt idx="1872" formatCode="0.00E+00">
                  <c:v>0</c:v>
                </c:pt>
                <c:pt idx="1873" formatCode="0.00E+00">
                  <c:v>0</c:v>
                </c:pt>
                <c:pt idx="1874" formatCode="0.00E+00">
                  <c:v>0</c:v>
                </c:pt>
                <c:pt idx="1875" formatCode="0.00E+00">
                  <c:v>0</c:v>
                </c:pt>
                <c:pt idx="1876" formatCode="0.00E+00">
                  <c:v>0</c:v>
                </c:pt>
                <c:pt idx="1877" formatCode="0.00E+00">
                  <c:v>0</c:v>
                </c:pt>
                <c:pt idx="1878" formatCode="0.00E+00">
                  <c:v>0</c:v>
                </c:pt>
                <c:pt idx="1879" formatCode="0.00E+00">
                  <c:v>0</c:v>
                </c:pt>
                <c:pt idx="1880" formatCode="0.00E+00">
                  <c:v>0</c:v>
                </c:pt>
                <c:pt idx="1881" formatCode="0.00E+00">
                  <c:v>0</c:v>
                </c:pt>
                <c:pt idx="1882" formatCode="0.00E+00">
                  <c:v>0</c:v>
                </c:pt>
                <c:pt idx="1883" formatCode="0.00E+00">
                  <c:v>0</c:v>
                </c:pt>
                <c:pt idx="1884" formatCode="0.00E+00">
                  <c:v>0</c:v>
                </c:pt>
                <c:pt idx="1885" formatCode="0.00E+00">
                  <c:v>0</c:v>
                </c:pt>
                <c:pt idx="1886" formatCode="0.00E+00">
                  <c:v>0</c:v>
                </c:pt>
                <c:pt idx="1887" formatCode="0.00E+00">
                  <c:v>0</c:v>
                </c:pt>
                <c:pt idx="1888" formatCode="0.00E+00">
                  <c:v>0</c:v>
                </c:pt>
                <c:pt idx="1889" formatCode="0.00E+00">
                  <c:v>0</c:v>
                </c:pt>
                <c:pt idx="1890" formatCode="0.00E+00">
                  <c:v>0</c:v>
                </c:pt>
                <c:pt idx="1891" formatCode="0.00E+00">
                  <c:v>0</c:v>
                </c:pt>
                <c:pt idx="1892" formatCode="0.00E+00">
                  <c:v>0</c:v>
                </c:pt>
                <c:pt idx="1893" formatCode="0.00E+00">
                  <c:v>0</c:v>
                </c:pt>
                <c:pt idx="1894" formatCode="0.00E+00">
                  <c:v>0</c:v>
                </c:pt>
                <c:pt idx="1895" formatCode="0.00E+00">
                  <c:v>0</c:v>
                </c:pt>
                <c:pt idx="1896" formatCode="0.00E+00">
                  <c:v>0</c:v>
                </c:pt>
                <c:pt idx="1897" formatCode="0.00E+00">
                  <c:v>0</c:v>
                </c:pt>
                <c:pt idx="1898" formatCode="0.00E+00">
                  <c:v>0</c:v>
                </c:pt>
                <c:pt idx="1899" formatCode="0.00E+00">
                  <c:v>0</c:v>
                </c:pt>
                <c:pt idx="1900" formatCode="0.00E+00">
                  <c:v>0</c:v>
                </c:pt>
                <c:pt idx="1901" formatCode="0.00E+00">
                  <c:v>0</c:v>
                </c:pt>
                <c:pt idx="1902" formatCode="0.00E+00">
                  <c:v>0</c:v>
                </c:pt>
                <c:pt idx="1903" formatCode="0.00E+00">
                  <c:v>0</c:v>
                </c:pt>
                <c:pt idx="1904" formatCode="0.00E+00">
                  <c:v>0</c:v>
                </c:pt>
                <c:pt idx="1905" formatCode="0.00E+00">
                  <c:v>0</c:v>
                </c:pt>
                <c:pt idx="1906" formatCode="0.00E+00">
                  <c:v>0</c:v>
                </c:pt>
                <c:pt idx="1907" formatCode="0.00E+00">
                  <c:v>0</c:v>
                </c:pt>
                <c:pt idx="1908" formatCode="0.00E+00">
                  <c:v>0</c:v>
                </c:pt>
                <c:pt idx="1909" formatCode="0.00E+00">
                  <c:v>0</c:v>
                </c:pt>
                <c:pt idx="1910" formatCode="0.00E+00">
                  <c:v>0</c:v>
                </c:pt>
                <c:pt idx="1911" formatCode="0.00E+00">
                  <c:v>0</c:v>
                </c:pt>
                <c:pt idx="1912" formatCode="0.00E+00">
                  <c:v>0</c:v>
                </c:pt>
                <c:pt idx="1913" formatCode="0.00E+00">
                  <c:v>0</c:v>
                </c:pt>
                <c:pt idx="1914" formatCode="0.00E+00">
                  <c:v>0</c:v>
                </c:pt>
                <c:pt idx="1915" formatCode="0.00E+00">
                  <c:v>0</c:v>
                </c:pt>
                <c:pt idx="1916" formatCode="0.00E+00">
                  <c:v>0</c:v>
                </c:pt>
                <c:pt idx="1917" formatCode="0.00E+00">
                  <c:v>0</c:v>
                </c:pt>
                <c:pt idx="1918" formatCode="0.00E+00">
                  <c:v>0</c:v>
                </c:pt>
                <c:pt idx="1919" formatCode="0.00E+00">
                  <c:v>0</c:v>
                </c:pt>
                <c:pt idx="1920" formatCode="0.00E+00">
                  <c:v>0</c:v>
                </c:pt>
                <c:pt idx="1921" formatCode="0.00E+00">
                  <c:v>0</c:v>
                </c:pt>
                <c:pt idx="1922" formatCode="0.00E+00">
                  <c:v>0</c:v>
                </c:pt>
                <c:pt idx="1923" formatCode="0.00E+00">
                  <c:v>0</c:v>
                </c:pt>
                <c:pt idx="1924" formatCode="0.00E+00">
                  <c:v>0</c:v>
                </c:pt>
                <c:pt idx="1925" formatCode="0.00E+00">
                  <c:v>0</c:v>
                </c:pt>
                <c:pt idx="1926" formatCode="0.00E+00">
                  <c:v>0</c:v>
                </c:pt>
                <c:pt idx="1927" formatCode="0.00E+00">
                  <c:v>0</c:v>
                </c:pt>
                <c:pt idx="1928" formatCode="0.00E+00">
                  <c:v>0</c:v>
                </c:pt>
                <c:pt idx="1929" formatCode="0.00E+00">
                  <c:v>0</c:v>
                </c:pt>
                <c:pt idx="1930" formatCode="0.00E+00">
                  <c:v>0</c:v>
                </c:pt>
                <c:pt idx="1931" formatCode="0.00E+00">
                  <c:v>0</c:v>
                </c:pt>
                <c:pt idx="1932" formatCode="0.00E+00">
                  <c:v>0</c:v>
                </c:pt>
                <c:pt idx="1933" formatCode="0.00E+00">
                  <c:v>0</c:v>
                </c:pt>
                <c:pt idx="1934" formatCode="0.00E+00">
                  <c:v>0</c:v>
                </c:pt>
                <c:pt idx="1935" formatCode="0.00E+00">
                  <c:v>0</c:v>
                </c:pt>
                <c:pt idx="1936" formatCode="0.00E+00">
                  <c:v>0</c:v>
                </c:pt>
                <c:pt idx="1937" formatCode="0.00E+00">
                  <c:v>0</c:v>
                </c:pt>
                <c:pt idx="1938" formatCode="0.00E+00">
                  <c:v>0</c:v>
                </c:pt>
                <c:pt idx="1939" formatCode="0.00E+00">
                  <c:v>0</c:v>
                </c:pt>
                <c:pt idx="1940" formatCode="0.00E+00">
                  <c:v>0</c:v>
                </c:pt>
                <c:pt idx="1941" formatCode="0.00E+00">
                  <c:v>0</c:v>
                </c:pt>
                <c:pt idx="1942" formatCode="0.00E+00">
                  <c:v>0</c:v>
                </c:pt>
                <c:pt idx="1943" formatCode="0.00E+00">
                  <c:v>0</c:v>
                </c:pt>
                <c:pt idx="1944" formatCode="0.00E+00">
                  <c:v>0</c:v>
                </c:pt>
                <c:pt idx="1945" formatCode="0.00E+00">
                  <c:v>0</c:v>
                </c:pt>
                <c:pt idx="1946" formatCode="0.00E+00">
                  <c:v>0</c:v>
                </c:pt>
                <c:pt idx="1947" formatCode="0.00E+00">
                  <c:v>0</c:v>
                </c:pt>
                <c:pt idx="1948" formatCode="0.00E+00">
                  <c:v>0</c:v>
                </c:pt>
                <c:pt idx="1949" formatCode="0.00E+00">
                  <c:v>0</c:v>
                </c:pt>
                <c:pt idx="1950" formatCode="0.00E+00">
                  <c:v>0</c:v>
                </c:pt>
                <c:pt idx="1951" formatCode="0.00E+00">
                  <c:v>0</c:v>
                </c:pt>
                <c:pt idx="1952" formatCode="0.00E+00">
                  <c:v>0</c:v>
                </c:pt>
                <c:pt idx="1953" formatCode="0.00E+00">
                  <c:v>0</c:v>
                </c:pt>
                <c:pt idx="1954" formatCode="0.00E+00">
                  <c:v>0</c:v>
                </c:pt>
                <c:pt idx="1955" formatCode="0.00E+00">
                  <c:v>0</c:v>
                </c:pt>
                <c:pt idx="1956" formatCode="0.00E+00">
                  <c:v>0</c:v>
                </c:pt>
                <c:pt idx="1957" formatCode="0.00E+00">
                  <c:v>0</c:v>
                </c:pt>
                <c:pt idx="1958" formatCode="0.00E+00">
                  <c:v>0</c:v>
                </c:pt>
                <c:pt idx="1959" formatCode="0.00E+00">
                  <c:v>0</c:v>
                </c:pt>
                <c:pt idx="1960" formatCode="0.00E+00">
                  <c:v>0</c:v>
                </c:pt>
                <c:pt idx="1961" formatCode="0.00E+00">
                  <c:v>0</c:v>
                </c:pt>
                <c:pt idx="1962" formatCode="0.00E+00">
                  <c:v>0</c:v>
                </c:pt>
                <c:pt idx="1963" formatCode="0.00E+00">
                  <c:v>0</c:v>
                </c:pt>
                <c:pt idx="1964" formatCode="0.00E+00">
                  <c:v>0</c:v>
                </c:pt>
                <c:pt idx="1965" formatCode="0.00E+00">
                  <c:v>0</c:v>
                </c:pt>
                <c:pt idx="1966" formatCode="0.00E+00">
                  <c:v>0</c:v>
                </c:pt>
                <c:pt idx="1967" formatCode="0.00E+00">
                  <c:v>0</c:v>
                </c:pt>
                <c:pt idx="1968" formatCode="0.00E+00">
                  <c:v>0</c:v>
                </c:pt>
                <c:pt idx="1969" formatCode="0.00E+00">
                  <c:v>0</c:v>
                </c:pt>
                <c:pt idx="1970" formatCode="0.00E+00">
                  <c:v>0</c:v>
                </c:pt>
                <c:pt idx="1971" formatCode="0.00E+00">
                  <c:v>0</c:v>
                </c:pt>
                <c:pt idx="1972" formatCode="0.00E+00">
                  <c:v>0</c:v>
                </c:pt>
                <c:pt idx="1973" formatCode="0.00E+00">
                  <c:v>0</c:v>
                </c:pt>
                <c:pt idx="1974" formatCode="0.00E+00">
                  <c:v>0</c:v>
                </c:pt>
                <c:pt idx="1975" formatCode="0.00E+00">
                  <c:v>0</c:v>
                </c:pt>
                <c:pt idx="1976" formatCode="0.00E+00">
                  <c:v>0</c:v>
                </c:pt>
                <c:pt idx="1977" formatCode="0.00E+00">
                  <c:v>0</c:v>
                </c:pt>
                <c:pt idx="1978" formatCode="0.00E+00">
                  <c:v>0</c:v>
                </c:pt>
                <c:pt idx="1979" formatCode="0.00E+00">
                  <c:v>0</c:v>
                </c:pt>
                <c:pt idx="1980" formatCode="0.00E+00">
                  <c:v>0</c:v>
                </c:pt>
                <c:pt idx="1981" formatCode="0.00E+00">
                  <c:v>0</c:v>
                </c:pt>
                <c:pt idx="1982" formatCode="0.00E+00">
                  <c:v>0</c:v>
                </c:pt>
                <c:pt idx="1983" formatCode="0.00E+00">
                  <c:v>0</c:v>
                </c:pt>
                <c:pt idx="1984" formatCode="0.00E+00">
                  <c:v>0</c:v>
                </c:pt>
                <c:pt idx="1985" formatCode="0.00E+00">
                  <c:v>0</c:v>
                </c:pt>
                <c:pt idx="1986" formatCode="0.00E+00">
                  <c:v>0</c:v>
                </c:pt>
                <c:pt idx="1987" formatCode="0.00E+00">
                  <c:v>0</c:v>
                </c:pt>
                <c:pt idx="1988" formatCode="0.00E+00">
                  <c:v>0</c:v>
                </c:pt>
                <c:pt idx="1989" formatCode="0.00E+00">
                  <c:v>0</c:v>
                </c:pt>
                <c:pt idx="1990" formatCode="0.00E+00">
                  <c:v>0</c:v>
                </c:pt>
                <c:pt idx="1991" formatCode="0.00E+00">
                  <c:v>0</c:v>
                </c:pt>
                <c:pt idx="1992" formatCode="0.00E+00">
                  <c:v>0</c:v>
                </c:pt>
                <c:pt idx="1993" formatCode="0.00E+00">
                  <c:v>0</c:v>
                </c:pt>
                <c:pt idx="1994" formatCode="0.00E+00">
                  <c:v>0</c:v>
                </c:pt>
                <c:pt idx="1995" formatCode="0.00E+00">
                  <c:v>0</c:v>
                </c:pt>
                <c:pt idx="1996" formatCode="0.00E+00">
                  <c:v>0</c:v>
                </c:pt>
                <c:pt idx="1997" formatCode="0.00E+00">
                  <c:v>0</c:v>
                </c:pt>
                <c:pt idx="1998" formatCode="0.00E+00">
                  <c:v>0</c:v>
                </c:pt>
                <c:pt idx="1999" formatCode="0.00E+00">
                  <c:v>0</c:v>
                </c:pt>
                <c:pt idx="2000" formatCode="0.00E+00">
                  <c:v>0</c:v>
                </c:pt>
                <c:pt idx="2001" formatCode="0.00E+00">
                  <c:v>0</c:v>
                </c:pt>
                <c:pt idx="2002" formatCode="0.00E+00">
                  <c:v>0</c:v>
                </c:pt>
                <c:pt idx="2003" formatCode="0.00E+00">
                  <c:v>0</c:v>
                </c:pt>
                <c:pt idx="2004" formatCode="0.00E+00">
                  <c:v>0</c:v>
                </c:pt>
                <c:pt idx="2005" formatCode="0.00E+00">
                  <c:v>0</c:v>
                </c:pt>
                <c:pt idx="2006" formatCode="0.00E+00">
                  <c:v>0</c:v>
                </c:pt>
                <c:pt idx="2007" formatCode="0.00E+00">
                  <c:v>0</c:v>
                </c:pt>
                <c:pt idx="2008" formatCode="0.00E+00">
                  <c:v>0</c:v>
                </c:pt>
                <c:pt idx="2009" formatCode="0.00E+00">
                  <c:v>0</c:v>
                </c:pt>
                <c:pt idx="2010" formatCode="0.00E+00">
                  <c:v>0</c:v>
                </c:pt>
                <c:pt idx="2011" formatCode="0.00E+00">
                  <c:v>0</c:v>
                </c:pt>
                <c:pt idx="2012" formatCode="0.00E+00">
                  <c:v>0</c:v>
                </c:pt>
                <c:pt idx="2013" formatCode="0.00E+00">
                  <c:v>0</c:v>
                </c:pt>
                <c:pt idx="2014" formatCode="0.00E+00">
                  <c:v>0</c:v>
                </c:pt>
              </c:numCache>
            </c:numRef>
          </c:yVal>
        </c:ser>
        <c:ser>
          <c:idx val="0"/>
          <c:order val="1"/>
          <c:tx>
            <c:strRef>
              <c:f>labr_conRES!$E$1</c:f>
              <c:strCache>
                <c:ptCount val="1"/>
                <c:pt idx="0">
                  <c:v>labr3 (3.5x8) @ v/c = 0.7 distance =  70cm under 33degree E_gamma=10MeV TRIG 10000000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labr_conRES!$D$2:$D$2002</c:f>
              <c:numCache>
                <c:formatCode>0.00E+00</c:formatCode>
                <c:ptCount val="2001"/>
                <c:pt idx="0">
                  <c:v>0</c:v>
                </c:pt>
                <c:pt idx="1">
                  <c:v>1.000000000000004E-2</c:v>
                </c:pt>
                <c:pt idx="2">
                  <c:v>2.0000000000000052E-2</c:v>
                </c:pt>
                <c:pt idx="3">
                  <c:v>3.0000000000000106E-2</c:v>
                </c:pt>
                <c:pt idx="4">
                  <c:v>4.0000000000000112E-2</c:v>
                </c:pt>
                <c:pt idx="5">
                  <c:v>5.0000000000000114E-2</c:v>
                </c:pt>
                <c:pt idx="6">
                  <c:v>6.0000000000000192E-2</c:v>
                </c:pt>
                <c:pt idx="7">
                  <c:v>7.0000000000000034E-2</c:v>
                </c:pt>
                <c:pt idx="8">
                  <c:v>8.0000000000000224E-2</c:v>
                </c:pt>
                <c:pt idx="9">
                  <c:v>9.0000000000000066E-2</c:v>
                </c:pt>
                <c:pt idx="10">
                  <c:v>0.1</c:v>
                </c:pt>
                <c:pt idx="11">
                  <c:v>0.11000000000000019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0.15000000000000024</c:v>
                </c:pt>
                <c:pt idx="16">
                  <c:v>0.16000000000000048</c:v>
                </c:pt>
                <c:pt idx="17">
                  <c:v>0.17</c:v>
                </c:pt>
                <c:pt idx="18">
                  <c:v>0.18000000000000024</c:v>
                </c:pt>
                <c:pt idx="19">
                  <c:v>0.19000000000000047</c:v>
                </c:pt>
                <c:pt idx="20">
                  <c:v>0.2</c:v>
                </c:pt>
                <c:pt idx="21">
                  <c:v>0.21000000000000021</c:v>
                </c:pt>
                <c:pt idx="22">
                  <c:v>0.22000000000000047</c:v>
                </c:pt>
                <c:pt idx="23">
                  <c:v>0.23</c:v>
                </c:pt>
                <c:pt idx="24">
                  <c:v>0.24000000000000021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0.31000000000000105</c:v>
                </c:pt>
                <c:pt idx="32">
                  <c:v>0.32000000000000117</c:v>
                </c:pt>
                <c:pt idx="33">
                  <c:v>0.3300000000000014</c:v>
                </c:pt>
                <c:pt idx="34">
                  <c:v>0.34000000000000113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0.38000000000000117</c:v>
                </c:pt>
                <c:pt idx="39">
                  <c:v>0.39000000000000118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0.44000000000000089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0.58000000000000063</c:v>
                </c:pt>
                <c:pt idx="59">
                  <c:v>0.59000000000000064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0.6200000000000021</c:v>
                </c:pt>
                <c:pt idx="63">
                  <c:v>0.63000000000000234</c:v>
                </c:pt>
                <c:pt idx="64">
                  <c:v>0.64000000000000234</c:v>
                </c:pt>
                <c:pt idx="65">
                  <c:v>0.65000000000000246</c:v>
                </c:pt>
                <c:pt idx="66">
                  <c:v>0.66000000000000281</c:v>
                </c:pt>
                <c:pt idx="67">
                  <c:v>0.67000000000000282</c:v>
                </c:pt>
                <c:pt idx="68">
                  <c:v>0.68000000000000271</c:v>
                </c:pt>
                <c:pt idx="69">
                  <c:v>0.69000000000000294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0.7400000000000021</c:v>
                </c:pt>
                <c:pt idx="75">
                  <c:v>0.75000000000000222</c:v>
                </c:pt>
                <c:pt idx="76">
                  <c:v>0.76000000000000234</c:v>
                </c:pt>
                <c:pt idx="77">
                  <c:v>0.77000000000000035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0.8700000000000021</c:v>
                </c:pt>
                <c:pt idx="88">
                  <c:v>0.880000000000002</c:v>
                </c:pt>
                <c:pt idx="89">
                  <c:v>0.89000000000000201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0.97000000000000031</c:v>
                </c:pt>
                <c:pt idx="98">
                  <c:v>0.98</c:v>
                </c:pt>
                <c:pt idx="99">
                  <c:v>0.99</c:v>
                </c:pt>
                <c:pt idx="100" formatCode="General">
                  <c:v>1</c:v>
                </c:pt>
                <c:pt idx="101" formatCode="General">
                  <c:v>1.01</c:v>
                </c:pt>
                <c:pt idx="102" formatCode="General">
                  <c:v>1.02</c:v>
                </c:pt>
                <c:pt idx="103" formatCode="General">
                  <c:v>1.03</c:v>
                </c:pt>
                <c:pt idx="104" formatCode="General">
                  <c:v>1.04</c:v>
                </c:pt>
                <c:pt idx="105" formatCode="General">
                  <c:v>1.05</c:v>
                </c:pt>
                <c:pt idx="106" formatCode="General">
                  <c:v>1.06</c:v>
                </c:pt>
                <c:pt idx="107" formatCode="General">
                  <c:v>1.07</c:v>
                </c:pt>
                <c:pt idx="108" formatCode="General">
                  <c:v>1.08</c:v>
                </c:pt>
                <c:pt idx="109" formatCode="General">
                  <c:v>1.0900000000000001</c:v>
                </c:pt>
                <c:pt idx="110" formatCode="General">
                  <c:v>1.1000000000000001</c:v>
                </c:pt>
                <c:pt idx="111" formatCode="General">
                  <c:v>1.1100000000000001</c:v>
                </c:pt>
                <c:pt idx="112" formatCode="General">
                  <c:v>1.1200000000000001</c:v>
                </c:pt>
                <c:pt idx="113" formatCode="General">
                  <c:v>1.1299999999999952</c:v>
                </c:pt>
                <c:pt idx="114" formatCode="General">
                  <c:v>1.1399999999999952</c:v>
                </c:pt>
                <c:pt idx="115" formatCode="General">
                  <c:v>1.1499999999999952</c:v>
                </c:pt>
                <c:pt idx="116" formatCode="General">
                  <c:v>1.1599999999999953</c:v>
                </c:pt>
                <c:pt idx="117" formatCode="General">
                  <c:v>1.1700000000000021</c:v>
                </c:pt>
                <c:pt idx="118" formatCode="General">
                  <c:v>1.1800000000000042</c:v>
                </c:pt>
                <c:pt idx="119" formatCode="General">
                  <c:v>1.1900000000000042</c:v>
                </c:pt>
                <c:pt idx="120" formatCode="General">
                  <c:v>1.2</c:v>
                </c:pt>
                <c:pt idx="121" formatCode="General">
                  <c:v>1.21</c:v>
                </c:pt>
                <c:pt idx="122" formatCode="General">
                  <c:v>1.22</c:v>
                </c:pt>
                <c:pt idx="123" formatCode="General">
                  <c:v>1.23</c:v>
                </c:pt>
                <c:pt idx="124" formatCode="General">
                  <c:v>1.24</c:v>
                </c:pt>
                <c:pt idx="125" formatCode="General">
                  <c:v>1.25</c:v>
                </c:pt>
                <c:pt idx="126" formatCode="General">
                  <c:v>1.26</c:v>
                </c:pt>
                <c:pt idx="127" formatCode="General">
                  <c:v>1.27</c:v>
                </c:pt>
                <c:pt idx="128" formatCode="General">
                  <c:v>1.28</c:v>
                </c:pt>
                <c:pt idx="129" formatCode="General">
                  <c:v>1.29</c:v>
                </c:pt>
                <c:pt idx="130" formatCode="General">
                  <c:v>1.3</c:v>
                </c:pt>
                <c:pt idx="131" formatCode="General">
                  <c:v>1.31</c:v>
                </c:pt>
                <c:pt idx="132" formatCode="General">
                  <c:v>1.32</c:v>
                </c:pt>
                <c:pt idx="133" formatCode="General">
                  <c:v>1.33</c:v>
                </c:pt>
                <c:pt idx="134" formatCode="General">
                  <c:v>1.34</c:v>
                </c:pt>
                <c:pt idx="135" formatCode="General">
                  <c:v>1.35</c:v>
                </c:pt>
                <c:pt idx="136" formatCode="General">
                  <c:v>1.36</c:v>
                </c:pt>
                <c:pt idx="137" formatCode="General">
                  <c:v>1.37</c:v>
                </c:pt>
                <c:pt idx="138" formatCode="General">
                  <c:v>1.3800000000000001</c:v>
                </c:pt>
                <c:pt idx="139" formatCode="General">
                  <c:v>1.3900000000000001</c:v>
                </c:pt>
                <c:pt idx="140" formatCode="General">
                  <c:v>1.4</c:v>
                </c:pt>
                <c:pt idx="141" formatCode="General">
                  <c:v>1.41</c:v>
                </c:pt>
                <c:pt idx="142" formatCode="General">
                  <c:v>1.42</c:v>
                </c:pt>
                <c:pt idx="143" formatCode="General">
                  <c:v>1.43</c:v>
                </c:pt>
                <c:pt idx="144" formatCode="General">
                  <c:v>1.44</c:v>
                </c:pt>
                <c:pt idx="145" formatCode="General">
                  <c:v>1.45</c:v>
                </c:pt>
                <c:pt idx="146" formatCode="General">
                  <c:v>1.46</c:v>
                </c:pt>
                <c:pt idx="147" formatCode="General">
                  <c:v>1.47</c:v>
                </c:pt>
                <c:pt idx="148" formatCode="General">
                  <c:v>1.48</c:v>
                </c:pt>
                <c:pt idx="149" formatCode="General">
                  <c:v>1.49</c:v>
                </c:pt>
                <c:pt idx="150" formatCode="General">
                  <c:v>1.5</c:v>
                </c:pt>
                <c:pt idx="151" formatCode="General">
                  <c:v>1.51</c:v>
                </c:pt>
                <c:pt idx="152" formatCode="General">
                  <c:v>1.52</c:v>
                </c:pt>
                <c:pt idx="153" formatCode="General">
                  <c:v>1.53</c:v>
                </c:pt>
                <c:pt idx="154" formatCode="General">
                  <c:v>1.54</c:v>
                </c:pt>
                <c:pt idx="155" formatCode="General">
                  <c:v>1.55</c:v>
                </c:pt>
                <c:pt idx="156" formatCode="General">
                  <c:v>1.56</c:v>
                </c:pt>
                <c:pt idx="157" formatCode="General">
                  <c:v>1.57</c:v>
                </c:pt>
                <c:pt idx="158" formatCode="General">
                  <c:v>1.58</c:v>
                </c:pt>
                <c:pt idx="159" formatCode="General">
                  <c:v>1.59</c:v>
                </c:pt>
                <c:pt idx="160" formatCode="General">
                  <c:v>1.6</c:v>
                </c:pt>
                <c:pt idx="161" formatCode="General">
                  <c:v>1.61</c:v>
                </c:pt>
                <c:pt idx="162" formatCode="General">
                  <c:v>1.62</c:v>
                </c:pt>
                <c:pt idx="163" formatCode="General">
                  <c:v>1.6300000000000001</c:v>
                </c:pt>
                <c:pt idx="164" formatCode="General">
                  <c:v>1.6400000000000001</c:v>
                </c:pt>
                <c:pt idx="165" formatCode="General">
                  <c:v>1.6500000000000001</c:v>
                </c:pt>
                <c:pt idx="166" formatCode="General">
                  <c:v>1.6600000000000001</c:v>
                </c:pt>
                <c:pt idx="167" formatCode="General">
                  <c:v>1.6700000000000021</c:v>
                </c:pt>
                <c:pt idx="168" formatCode="General">
                  <c:v>1.6800000000000042</c:v>
                </c:pt>
                <c:pt idx="169" formatCode="General">
                  <c:v>1.6900000000000042</c:v>
                </c:pt>
                <c:pt idx="170" formatCode="General">
                  <c:v>1.7000000000000035</c:v>
                </c:pt>
                <c:pt idx="171" formatCode="General">
                  <c:v>1.7100000000000035</c:v>
                </c:pt>
                <c:pt idx="172" formatCode="General">
                  <c:v>1.7200000000000035</c:v>
                </c:pt>
                <c:pt idx="173" formatCode="General">
                  <c:v>1.7300000000000038</c:v>
                </c:pt>
                <c:pt idx="174" formatCode="General">
                  <c:v>1.7400000000000038</c:v>
                </c:pt>
                <c:pt idx="175" formatCode="General">
                  <c:v>1.750000000000004</c:v>
                </c:pt>
                <c:pt idx="176" formatCode="General">
                  <c:v>1.760000000000004</c:v>
                </c:pt>
                <c:pt idx="177" formatCode="General">
                  <c:v>1.7700000000000042</c:v>
                </c:pt>
                <c:pt idx="178" formatCode="General">
                  <c:v>1.7800000000000045</c:v>
                </c:pt>
                <c:pt idx="179" formatCode="General">
                  <c:v>1.7900000000000045</c:v>
                </c:pt>
                <c:pt idx="180" formatCode="General">
                  <c:v>1.8</c:v>
                </c:pt>
                <c:pt idx="181" formatCode="General">
                  <c:v>1.81</c:v>
                </c:pt>
                <c:pt idx="182" formatCode="General">
                  <c:v>1.82</c:v>
                </c:pt>
                <c:pt idx="183" formatCode="General">
                  <c:v>1.83</c:v>
                </c:pt>
                <c:pt idx="184" formatCode="General">
                  <c:v>1.84</c:v>
                </c:pt>
                <c:pt idx="185" formatCode="General">
                  <c:v>1.85</c:v>
                </c:pt>
                <c:pt idx="186" formatCode="General">
                  <c:v>1.86</c:v>
                </c:pt>
                <c:pt idx="187" formatCode="General">
                  <c:v>1.87</c:v>
                </c:pt>
                <c:pt idx="188" formatCode="General">
                  <c:v>1.8800000000000001</c:v>
                </c:pt>
                <c:pt idx="189" formatCode="General">
                  <c:v>1.8900000000000001</c:v>
                </c:pt>
                <c:pt idx="190" formatCode="General">
                  <c:v>1.9</c:v>
                </c:pt>
                <c:pt idx="191" formatCode="General">
                  <c:v>1.91</c:v>
                </c:pt>
                <c:pt idx="192" formatCode="General">
                  <c:v>1.9200000000000006</c:v>
                </c:pt>
                <c:pt idx="193" formatCode="General">
                  <c:v>1.9300000000000006</c:v>
                </c:pt>
                <c:pt idx="194" formatCode="General">
                  <c:v>1.9400000000000006</c:v>
                </c:pt>
                <c:pt idx="195" formatCode="General">
                  <c:v>1.9500000000000006</c:v>
                </c:pt>
                <c:pt idx="196" formatCode="General">
                  <c:v>1.9600000000000006</c:v>
                </c:pt>
                <c:pt idx="197" formatCode="General">
                  <c:v>1.9700000000000006</c:v>
                </c:pt>
                <c:pt idx="198" formatCode="General">
                  <c:v>1.9800000000000006</c:v>
                </c:pt>
                <c:pt idx="199" formatCode="General">
                  <c:v>1.9900000000000007</c:v>
                </c:pt>
                <c:pt idx="200" formatCode="General">
                  <c:v>2</c:v>
                </c:pt>
                <c:pt idx="201" formatCode="General">
                  <c:v>2.0099999999999998</c:v>
                </c:pt>
                <c:pt idx="202" formatCode="General">
                  <c:v>2.02</c:v>
                </c:pt>
                <c:pt idx="203" formatCode="General">
                  <c:v>2.0299999999999998</c:v>
                </c:pt>
                <c:pt idx="204" formatCode="General">
                  <c:v>2.04</c:v>
                </c:pt>
                <c:pt idx="205" formatCode="General">
                  <c:v>2.0499999999999998</c:v>
                </c:pt>
                <c:pt idx="206" formatCode="General">
                  <c:v>2.06</c:v>
                </c:pt>
                <c:pt idx="207" formatCode="General">
                  <c:v>2.0699999999999998</c:v>
                </c:pt>
                <c:pt idx="208" formatCode="General">
                  <c:v>2.08</c:v>
                </c:pt>
                <c:pt idx="209" formatCode="General">
                  <c:v>2.09</c:v>
                </c:pt>
                <c:pt idx="210" formatCode="General">
                  <c:v>2.1</c:v>
                </c:pt>
                <c:pt idx="211" formatCode="General">
                  <c:v>2.11</c:v>
                </c:pt>
                <c:pt idx="212" formatCode="General">
                  <c:v>2.12</c:v>
                </c:pt>
                <c:pt idx="213" formatCode="General">
                  <c:v>2.13</c:v>
                </c:pt>
                <c:pt idx="214" formatCode="General">
                  <c:v>2.14</c:v>
                </c:pt>
                <c:pt idx="215" formatCode="General">
                  <c:v>2.15</c:v>
                </c:pt>
                <c:pt idx="216" formatCode="General">
                  <c:v>2.16</c:v>
                </c:pt>
                <c:pt idx="217" formatCode="General">
                  <c:v>2.17</c:v>
                </c:pt>
                <c:pt idx="218" formatCode="General">
                  <c:v>2.1800000000000002</c:v>
                </c:pt>
                <c:pt idx="219" formatCode="General">
                  <c:v>2.19</c:v>
                </c:pt>
                <c:pt idx="220" formatCode="General">
                  <c:v>2.2000000000000002</c:v>
                </c:pt>
                <c:pt idx="221" formatCode="General">
                  <c:v>2.21</c:v>
                </c:pt>
                <c:pt idx="222" formatCode="General">
                  <c:v>2.2200000000000002</c:v>
                </c:pt>
                <c:pt idx="223" formatCode="General">
                  <c:v>2.23</c:v>
                </c:pt>
                <c:pt idx="224" formatCode="General">
                  <c:v>2.2400000000000002</c:v>
                </c:pt>
                <c:pt idx="225" formatCode="General">
                  <c:v>2.25</c:v>
                </c:pt>
                <c:pt idx="226" formatCode="General">
                  <c:v>2.2599999999999998</c:v>
                </c:pt>
                <c:pt idx="227" formatCode="General">
                  <c:v>2.27</c:v>
                </c:pt>
                <c:pt idx="228" formatCode="General">
                  <c:v>2.2799999999999998</c:v>
                </c:pt>
                <c:pt idx="229" formatCode="General">
                  <c:v>2.29</c:v>
                </c:pt>
                <c:pt idx="230" formatCode="General">
                  <c:v>2.2999999999999998</c:v>
                </c:pt>
                <c:pt idx="231" formatCode="General">
                  <c:v>2.3099999999999987</c:v>
                </c:pt>
                <c:pt idx="232" formatCode="General">
                  <c:v>2.3199999999999967</c:v>
                </c:pt>
                <c:pt idx="233" formatCode="General">
                  <c:v>2.3299999999999987</c:v>
                </c:pt>
                <c:pt idx="234" formatCode="General">
                  <c:v>2.34</c:v>
                </c:pt>
                <c:pt idx="235" formatCode="General">
                  <c:v>2.3499999999999988</c:v>
                </c:pt>
                <c:pt idx="236" formatCode="General">
                  <c:v>2.36</c:v>
                </c:pt>
                <c:pt idx="237" formatCode="General">
                  <c:v>2.3699999999999997</c:v>
                </c:pt>
                <c:pt idx="238" formatCode="General">
                  <c:v>2.38</c:v>
                </c:pt>
                <c:pt idx="239" formatCode="General">
                  <c:v>2.3899999999999997</c:v>
                </c:pt>
                <c:pt idx="240" formatCode="General">
                  <c:v>2.4</c:v>
                </c:pt>
                <c:pt idx="241" formatCode="General">
                  <c:v>2.4099999999999997</c:v>
                </c:pt>
                <c:pt idx="242" formatCode="General">
                  <c:v>2.42</c:v>
                </c:pt>
                <c:pt idx="243" formatCode="General">
                  <c:v>2.4299999999999997</c:v>
                </c:pt>
                <c:pt idx="244" formatCode="General">
                  <c:v>2.44</c:v>
                </c:pt>
                <c:pt idx="245" formatCode="General">
                  <c:v>2.4499999999999997</c:v>
                </c:pt>
                <c:pt idx="246" formatCode="General">
                  <c:v>2.46</c:v>
                </c:pt>
                <c:pt idx="247" formatCode="General">
                  <c:v>2.4699999999999998</c:v>
                </c:pt>
                <c:pt idx="248" formatCode="General">
                  <c:v>2.48</c:v>
                </c:pt>
                <c:pt idx="249" formatCode="General">
                  <c:v>2.4899999999999998</c:v>
                </c:pt>
                <c:pt idx="250" formatCode="General">
                  <c:v>2.5</c:v>
                </c:pt>
                <c:pt idx="251" formatCode="General">
                  <c:v>2.5099999999999998</c:v>
                </c:pt>
                <c:pt idx="252" formatCode="General">
                  <c:v>2.52</c:v>
                </c:pt>
                <c:pt idx="253" formatCode="General">
                  <c:v>2.5299999999999998</c:v>
                </c:pt>
                <c:pt idx="254" formatCode="General">
                  <c:v>2.54</c:v>
                </c:pt>
                <c:pt idx="255" formatCode="General">
                  <c:v>2.5499999999999998</c:v>
                </c:pt>
                <c:pt idx="256" formatCode="General">
                  <c:v>2.56</c:v>
                </c:pt>
                <c:pt idx="257" formatCode="General">
                  <c:v>2.57</c:v>
                </c:pt>
                <c:pt idx="258" formatCode="General">
                  <c:v>2.58</c:v>
                </c:pt>
                <c:pt idx="259" formatCode="General">
                  <c:v>2.59</c:v>
                </c:pt>
                <c:pt idx="260" formatCode="General">
                  <c:v>2.6</c:v>
                </c:pt>
                <c:pt idx="261" formatCode="General">
                  <c:v>2.61</c:v>
                </c:pt>
                <c:pt idx="262" formatCode="General">
                  <c:v>2.62</c:v>
                </c:pt>
                <c:pt idx="263" formatCode="General">
                  <c:v>2.63</c:v>
                </c:pt>
                <c:pt idx="264" formatCode="General">
                  <c:v>2.64</c:v>
                </c:pt>
                <c:pt idx="265" formatCode="General">
                  <c:v>2.65</c:v>
                </c:pt>
                <c:pt idx="266" formatCode="General">
                  <c:v>2.66</c:v>
                </c:pt>
                <c:pt idx="267" formatCode="General">
                  <c:v>2.67</c:v>
                </c:pt>
                <c:pt idx="268" formatCode="General">
                  <c:v>2.68</c:v>
                </c:pt>
                <c:pt idx="269" formatCode="General">
                  <c:v>2.69</c:v>
                </c:pt>
                <c:pt idx="270" formatCode="General">
                  <c:v>2.7</c:v>
                </c:pt>
                <c:pt idx="271" formatCode="General">
                  <c:v>2.71</c:v>
                </c:pt>
                <c:pt idx="272" formatCode="General">
                  <c:v>2.72</c:v>
                </c:pt>
                <c:pt idx="273" formatCode="General">
                  <c:v>2.73</c:v>
                </c:pt>
                <c:pt idx="274" formatCode="General">
                  <c:v>2.74</c:v>
                </c:pt>
                <c:pt idx="275" formatCode="General">
                  <c:v>2.75</c:v>
                </c:pt>
                <c:pt idx="276" formatCode="General">
                  <c:v>2.7600000000000002</c:v>
                </c:pt>
                <c:pt idx="277" formatCode="General">
                  <c:v>2.77</c:v>
                </c:pt>
                <c:pt idx="278" formatCode="General">
                  <c:v>2.7800000000000002</c:v>
                </c:pt>
                <c:pt idx="279" formatCode="General">
                  <c:v>2.79</c:v>
                </c:pt>
                <c:pt idx="280" formatCode="General">
                  <c:v>2.8</c:v>
                </c:pt>
                <c:pt idx="281" formatCode="General">
                  <c:v>2.8099999999999987</c:v>
                </c:pt>
                <c:pt idx="282" formatCode="General">
                  <c:v>2.82</c:v>
                </c:pt>
                <c:pt idx="283" formatCode="General">
                  <c:v>2.8299999999999987</c:v>
                </c:pt>
                <c:pt idx="284" formatCode="General">
                  <c:v>2.84</c:v>
                </c:pt>
                <c:pt idx="285" formatCode="General">
                  <c:v>2.8499999999999988</c:v>
                </c:pt>
                <c:pt idx="286" formatCode="General">
                  <c:v>2.86</c:v>
                </c:pt>
                <c:pt idx="287" formatCode="General">
                  <c:v>2.8699999999999997</c:v>
                </c:pt>
                <c:pt idx="288" formatCode="General">
                  <c:v>2.88</c:v>
                </c:pt>
                <c:pt idx="289" formatCode="General">
                  <c:v>2.8899999999999997</c:v>
                </c:pt>
                <c:pt idx="290" formatCode="General">
                  <c:v>2.9</c:v>
                </c:pt>
                <c:pt idx="291" formatCode="General">
                  <c:v>2.9099999999999997</c:v>
                </c:pt>
                <c:pt idx="292" formatCode="General">
                  <c:v>2.92</c:v>
                </c:pt>
                <c:pt idx="293" formatCode="General">
                  <c:v>2.9299999999999997</c:v>
                </c:pt>
                <c:pt idx="294" formatCode="General">
                  <c:v>2.94</c:v>
                </c:pt>
                <c:pt idx="295" formatCode="General">
                  <c:v>2.9499999999999997</c:v>
                </c:pt>
                <c:pt idx="296" formatCode="General">
                  <c:v>2.96</c:v>
                </c:pt>
                <c:pt idx="297" formatCode="General">
                  <c:v>2.9699999999999998</c:v>
                </c:pt>
                <c:pt idx="298" formatCode="General">
                  <c:v>2.98</c:v>
                </c:pt>
                <c:pt idx="299" formatCode="General">
                  <c:v>2.9899999999999998</c:v>
                </c:pt>
                <c:pt idx="300" formatCode="General">
                  <c:v>3</c:v>
                </c:pt>
                <c:pt idx="301" formatCode="General">
                  <c:v>3.01</c:v>
                </c:pt>
                <c:pt idx="302" formatCode="General">
                  <c:v>3.02</c:v>
                </c:pt>
                <c:pt idx="303" formatCode="General">
                  <c:v>3.03</c:v>
                </c:pt>
                <c:pt idx="304" formatCode="General">
                  <c:v>3.04</c:v>
                </c:pt>
                <c:pt idx="305" formatCode="General">
                  <c:v>3.05</c:v>
                </c:pt>
                <c:pt idx="306" formatCode="General">
                  <c:v>3.06</c:v>
                </c:pt>
                <c:pt idx="307" formatCode="General">
                  <c:v>3.07</c:v>
                </c:pt>
                <c:pt idx="308" formatCode="General">
                  <c:v>3.08</c:v>
                </c:pt>
                <c:pt idx="309" formatCode="General">
                  <c:v>3.09</c:v>
                </c:pt>
                <c:pt idx="310" formatCode="General">
                  <c:v>3.1</c:v>
                </c:pt>
                <c:pt idx="311" formatCode="General">
                  <c:v>3.11</c:v>
                </c:pt>
                <c:pt idx="312" formatCode="General">
                  <c:v>3.12</c:v>
                </c:pt>
                <c:pt idx="313" formatCode="General">
                  <c:v>3.13</c:v>
                </c:pt>
                <c:pt idx="314" formatCode="General">
                  <c:v>3.14</c:v>
                </c:pt>
                <c:pt idx="315" formatCode="General">
                  <c:v>3.15</c:v>
                </c:pt>
                <c:pt idx="316" formatCode="General">
                  <c:v>3.16</c:v>
                </c:pt>
                <c:pt idx="317" formatCode="General">
                  <c:v>3.17</c:v>
                </c:pt>
                <c:pt idx="318" formatCode="General">
                  <c:v>3.18</c:v>
                </c:pt>
                <c:pt idx="319" formatCode="General">
                  <c:v>3.19</c:v>
                </c:pt>
                <c:pt idx="320" formatCode="General">
                  <c:v>3.2</c:v>
                </c:pt>
                <c:pt idx="321" formatCode="General">
                  <c:v>3.21</c:v>
                </c:pt>
                <c:pt idx="322" formatCode="General">
                  <c:v>3.22</c:v>
                </c:pt>
                <c:pt idx="323" formatCode="General">
                  <c:v>3.23</c:v>
                </c:pt>
                <c:pt idx="324" formatCode="General">
                  <c:v>3.24</c:v>
                </c:pt>
                <c:pt idx="325" formatCode="General">
                  <c:v>3.25</c:v>
                </c:pt>
                <c:pt idx="326" formatCode="General">
                  <c:v>3.2600000000000002</c:v>
                </c:pt>
                <c:pt idx="327" formatCode="General">
                  <c:v>3.27</c:v>
                </c:pt>
                <c:pt idx="328" formatCode="General">
                  <c:v>3.2800000000000002</c:v>
                </c:pt>
                <c:pt idx="329" formatCode="General">
                  <c:v>3.29</c:v>
                </c:pt>
                <c:pt idx="330" formatCode="General">
                  <c:v>3.3</c:v>
                </c:pt>
                <c:pt idx="331" formatCode="General">
                  <c:v>3.3099999999999987</c:v>
                </c:pt>
                <c:pt idx="332" formatCode="General">
                  <c:v>3.32</c:v>
                </c:pt>
                <c:pt idx="333" formatCode="General">
                  <c:v>3.3299999999999987</c:v>
                </c:pt>
                <c:pt idx="334" formatCode="General">
                  <c:v>3.34</c:v>
                </c:pt>
                <c:pt idx="335" formatCode="General">
                  <c:v>3.3499999999999988</c:v>
                </c:pt>
                <c:pt idx="336" formatCode="General">
                  <c:v>3.36</c:v>
                </c:pt>
                <c:pt idx="337" formatCode="General">
                  <c:v>3.3699999999999997</c:v>
                </c:pt>
                <c:pt idx="338" formatCode="General">
                  <c:v>3.38</c:v>
                </c:pt>
                <c:pt idx="339" formatCode="General">
                  <c:v>3.3899999999999997</c:v>
                </c:pt>
                <c:pt idx="340" formatCode="General">
                  <c:v>3.4</c:v>
                </c:pt>
                <c:pt idx="341" formatCode="General">
                  <c:v>3.4099999999999997</c:v>
                </c:pt>
                <c:pt idx="342" formatCode="General">
                  <c:v>3.42</c:v>
                </c:pt>
                <c:pt idx="343" formatCode="General">
                  <c:v>3.4299999999999997</c:v>
                </c:pt>
                <c:pt idx="344" formatCode="General">
                  <c:v>3.44</c:v>
                </c:pt>
                <c:pt idx="345" formatCode="General">
                  <c:v>3.4499999999999997</c:v>
                </c:pt>
                <c:pt idx="346" formatCode="General">
                  <c:v>3.46</c:v>
                </c:pt>
                <c:pt idx="347" formatCode="General">
                  <c:v>3.4699999999999998</c:v>
                </c:pt>
                <c:pt idx="348" formatCode="General">
                  <c:v>3.48</c:v>
                </c:pt>
                <c:pt idx="349" formatCode="General">
                  <c:v>3.4899999999999998</c:v>
                </c:pt>
                <c:pt idx="350" formatCode="General">
                  <c:v>3.5</c:v>
                </c:pt>
                <c:pt idx="351" formatCode="General">
                  <c:v>3.51</c:v>
                </c:pt>
                <c:pt idx="352" formatCode="General">
                  <c:v>3.52</c:v>
                </c:pt>
                <c:pt idx="353" formatCode="General">
                  <c:v>3.53</c:v>
                </c:pt>
                <c:pt idx="354" formatCode="General">
                  <c:v>3.54</c:v>
                </c:pt>
                <c:pt idx="355" formatCode="General">
                  <c:v>3.55</c:v>
                </c:pt>
                <c:pt idx="356" formatCode="General">
                  <c:v>3.56</c:v>
                </c:pt>
                <c:pt idx="357" formatCode="General">
                  <c:v>3.57</c:v>
                </c:pt>
                <c:pt idx="358" formatCode="General">
                  <c:v>3.58</c:v>
                </c:pt>
                <c:pt idx="359" formatCode="General">
                  <c:v>3.59</c:v>
                </c:pt>
                <c:pt idx="360" formatCode="General">
                  <c:v>3.6</c:v>
                </c:pt>
                <c:pt idx="361" formatCode="General">
                  <c:v>3.61</c:v>
                </c:pt>
                <c:pt idx="362" formatCode="General">
                  <c:v>3.62</c:v>
                </c:pt>
                <c:pt idx="363" formatCode="General">
                  <c:v>3.63</c:v>
                </c:pt>
                <c:pt idx="364" formatCode="General">
                  <c:v>3.64</c:v>
                </c:pt>
                <c:pt idx="365" formatCode="General">
                  <c:v>3.65</c:v>
                </c:pt>
                <c:pt idx="366" formatCode="General">
                  <c:v>3.66</c:v>
                </c:pt>
                <c:pt idx="367" formatCode="General">
                  <c:v>3.67</c:v>
                </c:pt>
                <c:pt idx="368" formatCode="General">
                  <c:v>3.68</c:v>
                </c:pt>
                <c:pt idx="369" formatCode="General">
                  <c:v>3.69</c:v>
                </c:pt>
                <c:pt idx="370" formatCode="General">
                  <c:v>3.7</c:v>
                </c:pt>
                <c:pt idx="371" formatCode="General">
                  <c:v>3.71</c:v>
                </c:pt>
                <c:pt idx="372" formatCode="General">
                  <c:v>3.72</c:v>
                </c:pt>
                <c:pt idx="373" formatCode="General">
                  <c:v>3.73</c:v>
                </c:pt>
                <c:pt idx="374" formatCode="General">
                  <c:v>3.74</c:v>
                </c:pt>
                <c:pt idx="375" formatCode="General">
                  <c:v>3.75</c:v>
                </c:pt>
                <c:pt idx="376" formatCode="General">
                  <c:v>3.7600000000000002</c:v>
                </c:pt>
                <c:pt idx="377" formatCode="General">
                  <c:v>3.77</c:v>
                </c:pt>
                <c:pt idx="378" formatCode="General">
                  <c:v>3.7800000000000002</c:v>
                </c:pt>
                <c:pt idx="379" formatCode="General">
                  <c:v>3.79</c:v>
                </c:pt>
                <c:pt idx="380" formatCode="General">
                  <c:v>3.8</c:v>
                </c:pt>
                <c:pt idx="381" formatCode="General">
                  <c:v>3.8099999999999987</c:v>
                </c:pt>
                <c:pt idx="382" formatCode="General">
                  <c:v>3.82</c:v>
                </c:pt>
                <c:pt idx="383" formatCode="General">
                  <c:v>3.8299999999999987</c:v>
                </c:pt>
                <c:pt idx="384" formatCode="General">
                  <c:v>3.84</c:v>
                </c:pt>
                <c:pt idx="385" formatCode="General">
                  <c:v>3.8499999999999988</c:v>
                </c:pt>
                <c:pt idx="386" formatCode="General">
                  <c:v>3.86</c:v>
                </c:pt>
                <c:pt idx="387" formatCode="General">
                  <c:v>3.8699999999999997</c:v>
                </c:pt>
                <c:pt idx="388" formatCode="General">
                  <c:v>3.88</c:v>
                </c:pt>
                <c:pt idx="389" formatCode="General">
                  <c:v>3.8899999999999997</c:v>
                </c:pt>
                <c:pt idx="390" formatCode="General">
                  <c:v>3.9</c:v>
                </c:pt>
                <c:pt idx="391" formatCode="General">
                  <c:v>3.9099999999999997</c:v>
                </c:pt>
                <c:pt idx="392" formatCode="General">
                  <c:v>3.92</c:v>
                </c:pt>
                <c:pt idx="393" formatCode="General">
                  <c:v>3.9299999999999997</c:v>
                </c:pt>
                <c:pt idx="394" formatCode="General">
                  <c:v>3.94</c:v>
                </c:pt>
                <c:pt idx="395" formatCode="General">
                  <c:v>3.9499999999999997</c:v>
                </c:pt>
                <c:pt idx="396" formatCode="General">
                  <c:v>3.96</c:v>
                </c:pt>
                <c:pt idx="397" formatCode="General">
                  <c:v>3.9699999999999998</c:v>
                </c:pt>
                <c:pt idx="398" formatCode="General">
                  <c:v>3.98</c:v>
                </c:pt>
                <c:pt idx="399" formatCode="General">
                  <c:v>3.9899999999999998</c:v>
                </c:pt>
                <c:pt idx="400" formatCode="General">
                  <c:v>4</c:v>
                </c:pt>
                <c:pt idx="401" formatCode="General">
                  <c:v>4.01</c:v>
                </c:pt>
                <c:pt idx="402" formatCode="General">
                  <c:v>4.0199999999999996</c:v>
                </c:pt>
                <c:pt idx="403" formatCode="General">
                  <c:v>4.03</c:v>
                </c:pt>
                <c:pt idx="404" formatCode="General">
                  <c:v>4.04</c:v>
                </c:pt>
                <c:pt idx="405" formatCode="General">
                  <c:v>4.05</c:v>
                </c:pt>
                <c:pt idx="406" formatCode="General">
                  <c:v>4.0599999999999996</c:v>
                </c:pt>
                <c:pt idx="407" formatCode="General">
                  <c:v>4.07</c:v>
                </c:pt>
                <c:pt idx="408" formatCode="General">
                  <c:v>4.08</c:v>
                </c:pt>
                <c:pt idx="409" formatCode="General">
                  <c:v>4.09</c:v>
                </c:pt>
                <c:pt idx="410" formatCode="General">
                  <c:v>4.0999999999999996</c:v>
                </c:pt>
                <c:pt idx="411" formatCode="General">
                  <c:v>4.1099999999999985</c:v>
                </c:pt>
                <c:pt idx="412" formatCode="General">
                  <c:v>4.1199999999999966</c:v>
                </c:pt>
                <c:pt idx="413" formatCode="General">
                  <c:v>4.13</c:v>
                </c:pt>
                <c:pt idx="414" formatCode="General">
                  <c:v>4.1399999999999997</c:v>
                </c:pt>
                <c:pt idx="415" formatCode="General">
                  <c:v>4.1499999999999995</c:v>
                </c:pt>
                <c:pt idx="416" formatCode="General">
                  <c:v>4.1599999999999975</c:v>
                </c:pt>
                <c:pt idx="417" formatCode="General">
                  <c:v>4.17</c:v>
                </c:pt>
                <c:pt idx="418" formatCode="General">
                  <c:v>4.18</c:v>
                </c:pt>
                <c:pt idx="419" formatCode="General">
                  <c:v>4.1899999999999995</c:v>
                </c:pt>
                <c:pt idx="420" formatCode="General">
                  <c:v>4.2</c:v>
                </c:pt>
                <c:pt idx="421" formatCode="General">
                  <c:v>4.21</c:v>
                </c:pt>
                <c:pt idx="422" formatCode="General">
                  <c:v>4.22</c:v>
                </c:pt>
                <c:pt idx="423" formatCode="General">
                  <c:v>4.2300000000000004</c:v>
                </c:pt>
                <c:pt idx="424" formatCode="General">
                  <c:v>4.24</c:v>
                </c:pt>
                <c:pt idx="425" formatCode="General">
                  <c:v>4.25</c:v>
                </c:pt>
                <c:pt idx="426" formatCode="General">
                  <c:v>4.26</c:v>
                </c:pt>
                <c:pt idx="427" formatCode="General">
                  <c:v>4.2699999999999996</c:v>
                </c:pt>
                <c:pt idx="428" formatCode="General">
                  <c:v>4.28</c:v>
                </c:pt>
                <c:pt idx="429" formatCode="General">
                  <c:v>4.29</c:v>
                </c:pt>
                <c:pt idx="430" formatCode="General">
                  <c:v>4.3</c:v>
                </c:pt>
                <c:pt idx="431" formatCode="General">
                  <c:v>4.3099999999999996</c:v>
                </c:pt>
                <c:pt idx="432" formatCode="General">
                  <c:v>4.3199999999999985</c:v>
                </c:pt>
                <c:pt idx="433" formatCode="General">
                  <c:v>4.33</c:v>
                </c:pt>
                <c:pt idx="434" formatCode="General">
                  <c:v>4.34</c:v>
                </c:pt>
                <c:pt idx="435" formatCode="General">
                  <c:v>4.3499999999999996</c:v>
                </c:pt>
                <c:pt idx="436" formatCode="General">
                  <c:v>4.3599999999999985</c:v>
                </c:pt>
                <c:pt idx="437" formatCode="General">
                  <c:v>4.37</c:v>
                </c:pt>
                <c:pt idx="438" formatCode="General">
                  <c:v>4.38</c:v>
                </c:pt>
                <c:pt idx="439" formatCode="General">
                  <c:v>4.3899999999999997</c:v>
                </c:pt>
                <c:pt idx="440" formatCode="General">
                  <c:v>4.4000000000000004</c:v>
                </c:pt>
                <c:pt idx="441" formatCode="General">
                  <c:v>4.41</c:v>
                </c:pt>
                <c:pt idx="442" formatCode="General">
                  <c:v>4.42</c:v>
                </c:pt>
                <c:pt idx="443" formatCode="General">
                  <c:v>4.4300000000000024</c:v>
                </c:pt>
                <c:pt idx="444" formatCode="General">
                  <c:v>4.4400000000000004</c:v>
                </c:pt>
                <c:pt idx="445" formatCode="General">
                  <c:v>4.45</c:v>
                </c:pt>
                <c:pt idx="446" formatCode="General">
                  <c:v>4.46</c:v>
                </c:pt>
                <c:pt idx="447" formatCode="General">
                  <c:v>4.4700000000000024</c:v>
                </c:pt>
                <c:pt idx="448" formatCode="General">
                  <c:v>4.4800000000000004</c:v>
                </c:pt>
                <c:pt idx="449" formatCode="General">
                  <c:v>4.49</c:v>
                </c:pt>
                <c:pt idx="450" formatCode="General">
                  <c:v>4.5</c:v>
                </c:pt>
                <c:pt idx="451" formatCode="General">
                  <c:v>4.51</c:v>
                </c:pt>
                <c:pt idx="452" formatCode="General">
                  <c:v>4.5199999999999996</c:v>
                </c:pt>
                <c:pt idx="453" formatCode="General">
                  <c:v>4.53</c:v>
                </c:pt>
                <c:pt idx="454" formatCode="General">
                  <c:v>4.54</c:v>
                </c:pt>
                <c:pt idx="455" formatCode="General">
                  <c:v>4.55</c:v>
                </c:pt>
                <c:pt idx="456" formatCode="General">
                  <c:v>4.5599999999999996</c:v>
                </c:pt>
                <c:pt idx="457" formatCode="General">
                  <c:v>4.57</c:v>
                </c:pt>
                <c:pt idx="458" formatCode="General">
                  <c:v>4.58</c:v>
                </c:pt>
                <c:pt idx="459" formatCode="General">
                  <c:v>4.59</c:v>
                </c:pt>
                <c:pt idx="460" formatCode="General">
                  <c:v>4.5999999999999996</c:v>
                </c:pt>
                <c:pt idx="461" formatCode="General">
                  <c:v>4.6099999999999985</c:v>
                </c:pt>
                <c:pt idx="462" formatCode="General">
                  <c:v>4.6199999999999966</c:v>
                </c:pt>
                <c:pt idx="463" formatCode="General">
                  <c:v>4.63</c:v>
                </c:pt>
                <c:pt idx="464" formatCode="General">
                  <c:v>4.6399999999999997</c:v>
                </c:pt>
                <c:pt idx="465" formatCode="General">
                  <c:v>4.6499999999999995</c:v>
                </c:pt>
                <c:pt idx="466" formatCode="General">
                  <c:v>4.6599999999999975</c:v>
                </c:pt>
                <c:pt idx="467" formatCode="General">
                  <c:v>4.67</c:v>
                </c:pt>
                <c:pt idx="468" formatCode="General">
                  <c:v>4.68</c:v>
                </c:pt>
                <c:pt idx="469" formatCode="General">
                  <c:v>4.6899999999999995</c:v>
                </c:pt>
                <c:pt idx="470" formatCode="General">
                  <c:v>4.7</c:v>
                </c:pt>
                <c:pt idx="471" formatCode="General">
                  <c:v>4.71</c:v>
                </c:pt>
                <c:pt idx="472" formatCode="General">
                  <c:v>4.72</c:v>
                </c:pt>
                <c:pt idx="473" formatCode="General">
                  <c:v>4.7300000000000004</c:v>
                </c:pt>
                <c:pt idx="474" formatCode="General">
                  <c:v>4.74</c:v>
                </c:pt>
                <c:pt idx="475" formatCode="General">
                  <c:v>4.75</c:v>
                </c:pt>
                <c:pt idx="476" formatCode="General">
                  <c:v>4.76</c:v>
                </c:pt>
                <c:pt idx="477" formatCode="General">
                  <c:v>4.7699999999999996</c:v>
                </c:pt>
                <c:pt idx="478" formatCode="General">
                  <c:v>4.78</c:v>
                </c:pt>
                <c:pt idx="479" formatCode="General">
                  <c:v>4.79</c:v>
                </c:pt>
                <c:pt idx="480" formatCode="General">
                  <c:v>4.8</c:v>
                </c:pt>
                <c:pt idx="481" formatCode="General">
                  <c:v>4.8099999999999996</c:v>
                </c:pt>
                <c:pt idx="482" formatCode="General">
                  <c:v>4.8199999999999985</c:v>
                </c:pt>
                <c:pt idx="483" formatCode="General">
                  <c:v>4.83</c:v>
                </c:pt>
                <c:pt idx="484" formatCode="General">
                  <c:v>4.84</c:v>
                </c:pt>
                <c:pt idx="485" formatCode="General">
                  <c:v>4.8499999999999996</c:v>
                </c:pt>
                <c:pt idx="486" formatCode="General">
                  <c:v>4.8599999999999985</c:v>
                </c:pt>
                <c:pt idx="487" formatCode="General">
                  <c:v>4.87</c:v>
                </c:pt>
                <c:pt idx="488" formatCode="General">
                  <c:v>4.88</c:v>
                </c:pt>
                <c:pt idx="489" formatCode="General">
                  <c:v>4.8899999999999997</c:v>
                </c:pt>
                <c:pt idx="490" formatCode="General">
                  <c:v>4.9000000000000004</c:v>
                </c:pt>
                <c:pt idx="491" formatCode="General">
                  <c:v>4.91</c:v>
                </c:pt>
                <c:pt idx="492" formatCode="General">
                  <c:v>4.92</c:v>
                </c:pt>
                <c:pt idx="493" formatCode="General">
                  <c:v>4.9300000000000024</c:v>
                </c:pt>
                <c:pt idx="494" formatCode="General">
                  <c:v>4.9400000000000004</c:v>
                </c:pt>
                <c:pt idx="495" formatCode="General">
                  <c:v>4.95</c:v>
                </c:pt>
                <c:pt idx="496" formatCode="General">
                  <c:v>4.96</c:v>
                </c:pt>
                <c:pt idx="497" formatCode="General">
                  <c:v>4.9700000000000024</c:v>
                </c:pt>
                <c:pt idx="498" formatCode="General">
                  <c:v>4.9800000000000004</c:v>
                </c:pt>
                <c:pt idx="499" formatCode="General">
                  <c:v>4.99</c:v>
                </c:pt>
                <c:pt idx="500" formatCode="General">
                  <c:v>5</c:v>
                </c:pt>
                <c:pt idx="501" formatCode="General">
                  <c:v>5.01</c:v>
                </c:pt>
                <c:pt idx="502" formatCode="General">
                  <c:v>5.0199999999999996</c:v>
                </c:pt>
                <c:pt idx="503" formatCode="General">
                  <c:v>5.03</c:v>
                </c:pt>
                <c:pt idx="504" formatCode="General">
                  <c:v>5.04</c:v>
                </c:pt>
                <c:pt idx="505" formatCode="General">
                  <c:v>5.05</c:v>
                </c:pt>
                <c:pt idx="506" formatCode="General">
                  <c:v>5.0599999999999996</c:v>
                </c:pt>
                <c:pt idx="507" formatCode="General">
                  <c:v>5.07</c:v>
                </c:pt>
                <c:pt idx="508" formatCode="General">
                  <c:v>5.08</c:v>
                </c:pt>
                <c:pt idx="509" formatCode="General">
                  <c:v>5.09</c:v>
                </c:pt>
                <c:pt idx="510" formatCode="General">
                  <c:v>5.0999999999999996</c:v>
                </c:pt>
                <c:pt idx="511" formatCode="General">
                  <c:v>5.1099999999999985</c:v>
                </c:pt>
                <c:pt idx="512" formatCode="General">
                  <c:v>5.1199999999999966</c:v>
                </c:pt>
                <c:pt idx="513" formatCode="General">
                  <c:v>5.13</c:v>
                </c:pt>
                <c:pt idx="514" formatCode="General">
                  <c:v>5.14</c:v>
                </c:pt>
                <c:pt idx="515" formatCode="General">
                  <c:v>5.1499999999999995</c:v>
                </c:pt>
                <c:pt idx="516" formatCode="General">
                  <c:v>5.1599999999999975</c:v>
                </c:pt>
                <c:pt idx="517" formatCode="General">
                  <c:v>5.17</c:v>
                </c:pt>
                <c:pt idx="518" formatCode="General">
                  <c:v>5.18</c:v>
                </c:pt>
                <c:pt idx="519" formatCode="General">
                  <c:v>5.1899999999999995</c:v>
                </c:pt>
                <c:pt idx="520" formatCode="General">
                  <c:v>5.2</c:v>
                </c:pt>
                <c:pt idx="521" formatCode="General">
                  <c:v>5.21</c:v>
                </c:pt>
                <c:pt idx="522" formatCode="General">
                  <c:v>5.22</c:v>
                </c:pt>
                <c:pt idx="523" formatCode="General">
                  <c:v>5.23</c:v>
                </c:pt>
                <c:pt idx="524" formatCode="General">
                  <c:v>5.24</c:v>
                </c:pt>
                <c:pt idx="525" formatCode="General">
                  <c:v>5.25</c:v>
                </c:pt>
                <c:pt idx="526" formatCode="General">
                  <c:v>5.26</c:v>
                </c:pt>
                <c:pt idx="527" formatCode="General">
                  <c:v>5.2700000000000014</c:v>
                </c:pt>
                <c:pt idx="528" formatCode="General">
                  <c:v>5.28</c:v>
                </c:pt>
                <c:pt idx="529" formatCode="General">
                  <c:v>5.29</c:v>
                </c:pt>
                <c:pt idx="530" formatCode="General">
                  <c:v>5.3</c:v>
                </c:pt>
                <c:pt idx="531" formatCode="General">
                  <c:v>5.31</c:v>
                </c:pt>
                <c:pt idx="532" formatCode="General">
                  <c:v>5.3199999999999985</c:v>
                </c:pt>
                <c:pt idx="533" formatCode="General">
                  <c:v>5.33</c:v>
                </c:pt>
                <c:pt idx="534" formatCode="General">
                  <c:v>5.34</c:v>
                </c:pt>
                <c:pt idx="535" formatCode="General">
                  <c:v>5.35</c:v>
                </c:pt>
                <c:pt idx="536" formatCode="General">
                  <c:v>5.3599999999999985</c:v>
                </c:pt>
                <c:pt idx="537" formatCode="General">
                  <c:v>5.37</c:v>
                </c:pt>
                <c:pt idx="538" formatCode="General">
                  <c:v>5.38</c:v>
                </c:pt>
                <c:pt idx="539" formatCode="General">
                  <c:v>5.39</c:v>
                </c:pt>
                <c:pt idx="540" formatCode="General">
                  <c:v>5.4</c:v>
                </c:pt>
                <c:pt idx="541" formatCode="General">
                  <c:v>5.41</c:v>
                </c:pt>
                <c:pt idx="542" formatCode="General">
                  <c:v>5.42</c:v>
                </c:pt>
                <c:pt idx="543" formatCode="General">
                  <c:v>5.4300000000000024</c:v>
                </c:pt>
                <c:pt idx="544" formatCode="General">
                  <c:v>5.44</c:v>
                </c:pt>
                <c:pt idx="545" formatCode="General">
                  <c:v>5.45</c:v>
                </c:pt>
                <c:pt idx="546" formatCode="General">
                  <c:v>5.46</c:v>
                </c:pt>
                <c:pt idx="547" formatCode="General">
                  <c:v>5.4700000000000024</c:v>
                </c:pt>
                <c:pt idx="548" formatCode="General">
                  <c:v>5.48</c:v>
                </c:pt>
                <c:pt idx="549" formatCode="General">
                  <c:v>5.49</c:v>
                </c:pt>
                <c:pt idx="550" formatCode="General">
                  <c:v>5.5</c:v>
                </c:pt>
                <c:pt idx="551" formatCode="General">
                  <c:v>5.51</c:v>
                </c:pt>
                <c:pt idx="552" formatCode="General">
                  <c:v>5.52</c:v>
                </c:pt>
                <c:pt idx="553" formatCode="General">
                  <c:v>5.53</c:v>
                </c:pt>
                <c:pt idx="554" formatCode="General">
                  <c:v>5.54</c:v>
                </c:pt>
                <c:pt idx="555" formatCode="General">
                  <c:v>5.55</c:v>
                </c:pt>
                <c:pt idx="556" formatCode="General">
                  <c:v>5.56</c:v>
                </c:pt>
                <c:pt idx="557" formatCode="General">
                  <c:v>5.57</c:v>
                </c:pt>
                <c:pt idx="558" formatCode="General">
                  <c:v>5.58</c:v>
                </c:pt>
                <c:pt idx="559" formatCode="General">
                  <c:v>5.59</c:v>
                </c:pt>
                <c:pt idx="560" formatCode="General">
                  <c:v>5.6</c:v>
                </c:pt>
                <c:pt idx="561" formatCode="General">
                  <c:v>5.6099999999999985</c:v>
                </c:pt>
                <c:pt idx="562" formatCode="General">
                  <c:v>5.6199999999999966</c:v>
                </c:pt>
                <c:pt idx="563" formatCode="General">
                  <c:v>5.63</c:v>
                </c:pt>
                <c:pt idx="564" formatCode="General">
                  <c:v>5.64</c:v>
                </c:pt>
                <c:pt idx="565" formatCode="General">
                  <c:v>5.6499999999999995</c:v>
                </c:pt>
                <c:pt idx="566" formatCode="General">
                  <c:v>5.6599999999999975</c:v>
                </c:pt>
                <c:pt idx="567" formatCode="General">
                  <c:v>5.67</c:v>
                </c:pt>
                <c:pt idx="568" formatCode="General">
                  <c:v>5.68</c:v>
                </c:pt>
                <c:pt idx="569" formatCode="General">
                  <c:v>5.6899999999999995</c:v>
                </c:pt>
                <c:pt idx="570" formatCode="General">
                  <c:v>5.7</c:v>
                </c:pt>
                <c:pt idx="571" formatCode="General">
                  <c:v>5.71</c:v>
                </c:pt>
                <c:pt idx="572" formatCode="General">
                  <c:v>5.72</c:v>
                </c:pt>
                <c:pt idx="573" formatCode="General">
                  <c:v>5.73</c:v>
                </c:pt>
                <c:pt idx="574" formatCode="General">
                  <c:v>5.74</c:v>
                </c:pt>
                <c:pt idx="575" formatCode="General">
                  <c:v>5.75</c:v>
                </c:pt>
                <c:pt idx="576" formatCode="General">
                  <c:v>5.76</c:v>
                </c:pt>
                <c:pt idx="577" formatCode="General">
                  <c:v>5.7700000000000014</c:v>
                </c:pt>
                <c:pt idx="578" formatCode="General">
                  <c:v>5.78</c:v>
                </c:pt>
                <c:pt idx="579" formatCode="General">
                  <c:v>5.79</c:v>
                </c:pt>
                <c:pt idx="580" formatCode="General">
                  <c:v>5.8</c:v>
                </c:pt>
                <c:pt idx="581" formatCode="General">
                  <c:v>5.81</c:v>
                </c:pt>
                <c:pt idx="582" formatCode="General">
                  <c:v>5.8199999999999985</c:v>
                </c:pt>
                <c:pt idx="583" formatCode="General">
                  <c:v>5.83</c:v>
                </c:pt>
                <c:pt idx="584" formatCode="General">
                  <c:v>5.84</c:v>
                </c:pt>
                <c:pt idx="585" formatCode="General">
                  <c:v>5.85</c:v>
                </c:pt>
                <c:pt idx="586" formatCode="General">
                  <c:v>5.8599999999999985</c:v>
                </c:pt>
                <c:pt idx="587" formatCode="General">
                  <c:v>5.87</c:v>
                </c:pt>
                <c:pt idx="588" formatCode="General">
                  <c:v>5.88</c:v>
                </c:pt>
                <c:pt idx="589" formatCode="General">
                  <c:v>5.89</c:v>
                </c:pt>
                <c:pt idx="590" formatCode="General">
                  <c:v>5.9</c:v>
                </c:pt>
                <c:pt idx="591" formatCode="General">
                  <c:v>5.91</c:v>
                </c:pt>
                <c:pt idx="592" formatCode="General">
                  <c:v>5.92</c:v>
                </c:pt>
                <c:pt idx="593" formatCode="General">
                  <c:v>5.9300000000000024</c:v>
                </c:pt>
                <c:pt idx="594" formatCode="General">
                  <c:v>5.94</c:v>
                </c:pt>
                <c:pt idx="595" formatCode="General">
                  <c:v>5.95</c:v>
                </c:pt>
                <c:pt idx="596" formatCode="General">
                  <c:v>5.96</c:v>
                </c:pt>
                <c:pt idx="597" formatCode="General">
                  <c:v>5.9700000000000024</c:v>
                </c:pt>
                <c:pt idx="598" formatCode="General">
                  <c:v>5.98</c:v>
                </c:pt>
                <c:pt idx="599" formatCode="General">
                  <c:v>5.99</c:v>
                </c:pt>
                <c:pt idx="600" formatCode="General">
                  <c:v>6</c:v>
                </c:pt>
                <c:pt idx="601" formatCode="General">
                  <c:v>6.01</c:v>
                </c:pt>
                <c:pt idx="602" formatCode="General">
                  <c:v>6.02</c:v>
                </c:pt>
                <c:pt idx="603" formatCode="General">
                  <c:v>6.03</c:v>
                </c:pt>
                <c:pt idx="604" formatCode="General">
                  <c:v>6.04</c:v>
                </c:pt>
                <c:pt idx="605" formatCode="General">
                  <c:v>6.05</c:v>
                </c:pt>
                <c:pt idx="606" formatCode="General">
                  <c:v>6.06</c:v>
                </c:pt>
                <c:pt idx="607" formatCode="General">
                  <c:v>6.07</c:v>
                </c:pt>
                <c:pt idx="608" formatCode="General">
                  <c:v>6.08</c:v>
                </c:pt>
                <c:pt idx="609" formatCode="General">
                  <c:v>6.09</c:v>
                </c:pt>
                <c:pt idx="610" formatCode="General">
                  <c:v>6.1</c:v>
                </c:pt>
                <c:pt idx="611" formatCode="General">
                  <c:v>6.1099999999999985</c:v>
                </c:pt>
                <c:pt idx="612" formatCode="General">
                  <c:v>6.1199999999999966</c:v>
                </c:pt>
                <c:pt idx="613" formatCode="General">
                  <c:v>6.13</c:v>
                </c:pt>
                <c:pt idx="614" formatCode="General">
                  <c:v>6.14</c:v>
                </c:pt>
                <c:pt idx="615" formatCode="General">
                  <c:v>6.1499999999999995</c:v>
                </c:pt>
                <c:pt idx="616" formatCode="General">
                  <c:v>6.1599999999999975</c:v>
                </c:pt>
                <c:pt idx="617" formatCode="General">
                  <c:v>6.17</c:v>
                </c:pt>
                <c:pt idx="618" formatCode="General">
                  <c:v>6.18</c:v>
                </c:pt>
                <c:pt idx="619" formatCode="General">
                  <c:v>6.1899999999999995</c:v>
                </c:pt>
                <c:pt idx="620" formatCode="General">
                  <c:v>6.2</c:v>
                </c:pt>
                <c:pt idx="621" formatCode="General">
                  <c:v>6.21</c:v>
                </c:pt>
                <c:pt idx="622" formatCode="General">
                  <c:v>6.22</c:v>
                </c:pt>
                <c:pt idx="623" formatCode="General">
                  <c:v>6.23</c:v>
                </c:pt>
                <c:pt idx="624" formatCode="General">
                  <c:v>6.24</c:v>
                </c:pt>
                <c:pt idx="625" formatCode="General">
                  <c:v>6.25</c:v>
                </c:pt>
                <c:pt idx="626" formatCode="General">
                  <c:v>6.26</c:v>
                </c:pt>
                <c:pt idx="627" formatCode="General">
                  <c:v>6.2700000000000014</c:v>
                </c:pt>
                <c:pt idx="628" formatCode="General">
                  <c:v>6.28</c:v>
                </c:pt>
                <c:pt idx="629" formatCode="General">
                  <c:v>6.29</c:v>
                </c:pt>
                <c:pt idx="630" formatCode="General">
                  <c:v>6.3</c:v>
                </c:pt>
                <c:pt idx="631" formatCode="General">
                  <c:v>6.31</c:v>
                </c:pt>
                <c:pt idx="632" formatCode="General">
                  <c:v>6.3199999999999985</c:v>
                </c:pt>
                <c:pt idx="633" formatCode="General">
                  <c:v>6.33</c:v>
                </c:pt>
                <c:pt idx="634" formatCode="General">
                  <c:v>6.34</c:v>
                </c:pt>
                <c:pt idx="635" formatCode="General">
                  <c:v>6.35</c:v>
                </c:pt>
                <c:pt idx="636" formatCode="General">
                  <c:v>6.3599999999999985</c:v>
                </c:pt>
                <c:pt idx="637" formatCode="General">
                  <c:v>6.37</c:v>
                </c:pt>
                <c:pt idx="638" formatCode="General">
                  <c:v>6.38</c:v>
                </c:pt>
                <c:pt idx="639" formatCode="General">
                  <c:v>6.39</c:v>
                </c:pt>
                <c:pt idx="640" formatCode="General">
                  <c:v>6.4</c:v>
                </c:pt>
                <c:pt idx="641" formatCode="General">
                  <c:v>6.41</c:v>
                </c:pt>
                <c:pt idx="642" formatCode="General">
                  <c:v>6.42</c:v>
                </c:pt>
                <c:pt idx="643" formatCode="General">
                  <c:v>6.4300000000000024</c:v>
                </c:pt>
                <c:pt idx="644" formatCode="General">
                  <c:v>6.44</c:v>
                </c:pt>
                <c:pt idx="645" formatCode="General">
                  <c:v>6.45</c:v>
                </c:pt>
                <c:pt idx="646" formatCode="General">
                  <c:v>6.46</c:v>
                </c:pt>
                <c:pt idx="647" formatCode="General">
                  <c:v>6.4700000000000024</c:v>
                </c:pt>
                <c:pt idx="648" formatCode="General">
                  <c:v>6.48</c:v>
                </c:pt>
                <c:pt idx="649" formatCode="General">
                  <c:v>6.49</c:v>
                </c:pt>
                <c:pt idx="650" formatCode="General">
                  <c:v>6.5</c:v>
                </c:pt>
                <c:pt idx="651" formatCode="General">
                  <c:v>6.51</c:v>
                </c:pt>
                <c:pt idx="652" formatCode="General">
                  <c:v>6.52</c:v>
                </c:pt>
                <c:pt idx="653" formatCode="General">
                  <c:v>6.53</c:v>
                </c:pt>
                <c:pt idx="654" formatCode="General">
                  <c:v>6.54</c:v>
                </c:pt>
                <c:pt idx="655" formatCode="General">
                  <c:v>6.55</c:v>
                </c:pt>
                <c:pt idx="656" formatCode="General">
                  <c:v>6.56</c:v>
                </c:pt>
                <c:pt idx="657" formatCode="General">
                  <c:v>6.57</c:v>
                </c:pt>
                <c:pt idx="658" formatCode="General">
                  <c:v>6.58</c:v>
                </c:pt>
                <c:pt idx="659" formatCode="General">
                  <c:v>6.59</c:v>
                </c:pt>
                <c:pt idx="660" formatCode="General">
                  <c:v>6.6</c:v>
                </c:pt>
                <c:pt idx="661" formatCode="General">
                  <c:v>6.6099999999999985</c:v>
                </c:pt>
                <c:pt idx="662" formatCode="General">
                  <c:v>6.6199999999999966</c:v>
                </c:pt>
                <c:pt idx="663" formatCode="General">
                  <c:v>6.63</c:v>
                </c:pt>
                <c:pt idx="664" formatCode="General">
                  <c:v>6.64</c:v>
                </c:pt>
                <c:pt idx="665" formatCode="General">
                  <c:v>6.6499999999999995</c:v>
                </c:pt>
                <c:pt idx="666" formatCode="General">
                  <c:v>6.6599999999999975</c:v>
                </c:pt>
                <c:pt idx="667" formatCode="General">
                  <c:v>6.67</c:v>
                </c:pt>
                <c:pt idx="668" formatCode="General">
                  <c:v>6.68</c:v>
                </c:pt>
                <c:pt idx="669" formatCode="General">
                  <c:v>6.6899999999999995</c:v>
                </c:pt>
                <c:pt idx="670" formatCode="General">
                  <c:v>6.7</c:v>
                </c:pt>
                <c:pt idx="671" formatCode="General">
                  <c:v>6.71</c:v>
                </c:pt>
                <c:pt idx="672" formatCode="General">
                  <c:v>6.72</c:v>
                </c:pt>
                <c:pt idx="673" formatCode="General">
                  <c:v>6.73</c:v>
                </c:pt>
                <c:pt idx="674" formatCode="General">
                  <c:v>6.74</c:v>
                </c:pt>
                <c:pt idx="675" formatCode="General">
                  <c:v>6.75</c:v>
                </c:pt>
                <c:pt idx="676" formatCode="General">
                  <c:v>6.76</c:v>
                </c:pt>
                <c:pt idx="677" formatCode="General">
                  <c:v>6.7700000000000014</c:v>
                </c:pt>
                <c:pt idx="678" formatCode="General">
                  <c:v>6.78</c:v>
                </c:pt>
                <c:pt idx="679" formatCode="General">
                  <c:v>6.79</c:v>
                </c:pt>
                <c:pt idx="680" formatCode="General">
                  <c:v>6.8</c:v>
                </c:pt>
                <c:pt idx="681" formatCode="General">
                  <c:v>6.81</c:v>
                </c:pt>
                <c:pt idx="682" formatCode="General">
                  <c:v>6.8199999999999985</c:v>
                </c:pt>
                <c:pt idx="683" formatCode="General">
                  <c:v>6.83</c:v>
                </c:pt>
                <c:pt idx="684" formatCode="General">
                  <c:v>6.84</c:v>
                </c:pt>
                <c:pt idx="685" formatCode="General">
                  <c:v>6.85</c:v>
                </c:pt>
                <c:pt idx="686" formatCode="General">
                  <c:v>6.8599999999999985</c:v>
                </c:pt>
                <c:pt idx="687" formatCode="General">
                  <c:v>6.87</c:v>
                </c:pt>
                <c:pt idx="688" formatCode="General">
                  <c:v>6.88</c:v>
                </c:pt>
                <c:pt idx="689" formatCode="General">
                  <c:v>6.89</c:v>
                </c:pt>
                <c:pt idx="690" formatCode="General">
                  <c:v>6.9</c:v>
                </c:pt>
                <c:pt idx="691" formatCode="General">
                  <c:v>6.91</c:v>
                </c:pt>
                <c:pt idx="692" formatCode="General">
                  <c:v>6.92</c:v>
                </c:pt>
                <c:pt idx="693" formatCode="General">
                  <c:v>6.9300000000000024</c:v>
                </c:pt>
                <c:pt idx="694" formatCode="General">
                  <c:v>6.94</c:v>
                </c:pt>
                <c:pt idx="695" formatCode="General">
                  <c:v>6.95</c:v>
                </c:pt>
                <c:pt idx="696" formatCode="General">
                  <c:v>6.96</c:v>
                </c:pt>
                <c:pt idx="697" formatCode="General">
                  <c:v>6.9700000000000024</c:v>
                </c:pt>
                <c:pt idx="698" formatCode="General">
                  <c:v>6.98</c:v>
                </c:pt>
                <c:pt idx="699" formatCode="General">
                  <c:v>6.99</c:v>
                </c:pt>
                <c:pt idx="700" formatCode="General">
                  <c:v>7</c:v>
                </c:pt>
                <c:pt idx="701" formatCode="General">
                  <c:v>7.01</c:v>
                </c:pt>
                <c:pt idx="702" formatCode="General">
                  <c:v>7.02</c:v>
                </c:pt>
                <c:pt idx="703" formatCode="General">
                  <c:v>7.03</c:v>
                </c:pt>
                <c:pt idx="704" formatCode="General">
                  <c:v>7.04</c:v>
                </c:pt>
                <c:pt idx="705" formatCode="General">
                  <c:v>7.05</c:v>
                </c:pt>
                <c:pt idx="706" formatCode="General">
                  <c:v>7.06</c:v>
                </c:pt>
                <c:pt idx="707" formatCode="General">
                  <c:v>7.07</c:v>
                </c:pt>
                <c:pt idx="708" formatCode="General">
                  <c:v>7.08</c:v>
                </c:pt>
                <c:pt idx="709" formatCode="General">
                  <c:v>7.09</c:v>
                </c:pt>
                <c:pt idx="710" formatCode="General">
                  <c:v>7.1</c:v>
                </c:pt>
                <c:pt idx="711" formatCode="General">
                  <c:v>7.1099999999999985</c:v>
                </c:pt>
                <c:pt idx="712" formatCode="General">
                  <c:v>7.1199999999999966</c:v>
                </c:pt>
                <c:pt idx="713" formatCode="General">
                  <c:v>7.13</c:v>
                </c:pt>
                <c:pt idx="714" formatCode="General">
                  <c:v>7.14</c:v>
                </c:pt>
                <c:pt idx="715" formatCode="General">
                  <c:v>7.1499999999999995</c:v>
                </c:pt>
                <c:pt idx="716" formatCode="General">
                  <c:v>7.1599999999999975</c:v>
                </c:pt>
                <c:pt idx="717" formatCode="General">
                  <c:v>7.17</c:v>
                </c:pt>
                <c:pt idx="718" formatCode="General">
                  <c:v>7.18</c:v>
                </c:pt>
                <c:pt idx="719" formatCode="General">
                  <c:v>7.1899999999999995</c:v>
                </c:pt>
                <c:pt idx="720" formatCode="General">
                  <c:v>7.2</c:v>
                </c:pt>
                <c:pt idx="721" formatCode="General">
                  <c:v>7.21</c:v>
                </c:pt>
                <c:pt idx="722" formatCode="General">
                  <c:v>7.22</c:v>
                </c:pt>
                <c:pt idx="723" formatCode="General">
                  <c:v>7.23</c:v>
                </c:pt>
                <c:pt idx="724" formatCode="General">
                  <c:v>7.24</c:v>
                </c:pt>
                <c:pt idx="725" formatCode="General">
                  <c:v>7.25</c:v>
                </c:pt>
                <c:pt idx="726" formatCode="General">
                  <c:v>7.26</c:v>
                </c:pt>
                <c:pt idx="727" formatCode="General">
                  <c:v>7.2700000000000014</c:v>
                </c:pt>
                <c:pt idx="728" formatCode="General">
                  <c:v>7.28</c:v>
                </c:pt>
                <c:pt idx="729" formatCode="General">
                  <c:v>7.29</c:v>
                </c:pt>
                <c:pt idx="730" formatCode="General">
                  <c:v>7.3</c:v>
                </c:pt>
                <c:pt idx="731" formatCode="General">
                  <c:v>7.31</c:v>
                </c:pt>
                <c:pt idx="732" formatCode="General">
                  <c:v>7.3199999999999985</c:v>
                </c:pt>
                <c:pt idx="733" formatCode="General">
                  <c:v>7.33</c:v>
                </c:pt>
                <c:pt idx="734" formatCode="General">
                  <c:v>7.34</c:v>
                </c:pt>
                <c:pt idx="735" formatCode="General">
                  <c:v>7.35</c:v>
                </c:pt>
                <c:pt idx="736" formatCode="General">
                  <c:v>7.3599999999999985</c:v>
                </c:pt>
                <c:pt idx="737" formatCode="General">
                  <c:v>7.37</c:v>
                </c:pt>
                <c:pt idx="738" formatCode="General">
                  <c:v>7.38</c:v>
                </c:pt>
                <c:pt idx="739" formatCode="General">
                  <c:v>7.39</c:v>
                </c:pt>
                <c:pt idx="740" formatCode="General">
                  <c:v>7.4</c:v>
                </c:pt>
                <c:pt idx="741" formatCode="General">
                  <c:v>7.41</c:v>
                </c:pt>
                <c:pt idx="742" formatCode="General">
                  <c:v>7.42</c:v>
                </c:pt>
                <c:pt idx="743" formatCode="General">
                  <c:v>7.4300000000000024</c:v>
                </c:pt>
                <c:pt idx="744" formatCode="General">
                  <c:v>7.44</c:v>
                </c:pt>
                <c:pt idx="745" formatCode="General">
                  <c:v>7.45</c:v>
                </c:pt>
                <c:pt idx="746" formatCode="General">
                  <c:v>7.46</c:v>
                </c:pt>
                <c:pt idx="747" formatCode="General">
                  <c:v>7.4700000000000024</c:v>
                </c:pt>
                <c:pt idx="748" formatCode="General">
                  <c:v>7.48</c:v>
                </c:pt>
                <c:pt idx="749" formatCode="General">
                  <c:v>7.49</c:v>
                </c:pt>
                <c:pt idx="750" formatCode="General">
                  <c:v>7.5</c:v>
                </c:pt>
                <c:pt idx="751" formatCode="General">
                  <c:v>7.51</c:v>
                </c:pt>
                <c:pt idx="752" formatCode="General">
                  <c:v>7.52</c:v>
                </c:pt>
                <c:pt idx="753" formatCode="General">
                  <c:v>7.53</c:v>
                </c:pt>
                <c:pt idx="754" formatCode="General">
                  <c:v>7.54</c:v>
                </c:pt>
                <c:pt idx="755" formatCode="General">
                  <c:v>7.55</c:v>
                </c:pt>
                <c:pt idx="756" formatCode="General">
                  <c:v>7.56</c:v>
                </c:pt>
                <c:pt idx="757" formatCode="General">
                  <c:v>7.57</c:v>
                </c:pt>
                <c:pt idx="758" formatCode="General">
                  <c:v>7.58</c:v>
                </c:pt>
                <c:pt idx="759" formatCode="General">
                  <c:v>7.59</c:v>
                </c:pt>
                <c:pt idx="760" formatCode="General">
                  <c:v>7.6</c:v>
                </c:pt>
                <c:pt idx="761" formatCode="General">
                  <c:v>7.6099999999999985</c:v>
                </c:pt>
                <c:pt idx="762" formatCode="General">
                  <c:v>7.6199999999999966</c:v>
                </c:pt>
                <c:pt idx="763" formatCode="General">
                  <c:v>7.63</c:v>
                </c:pt>
                <c:pt idx="764" formatCode="General">
                  <c:v>7.64</c:v>
                </c:pt>
                <c:pt idx="765" formatCode="General">
                  <c:v>7.6499999999999995</c:v>
                </c:pt>
                <c:pt idx="766" formatCode="General">
                  <c:v>7.6599999999999975</c:v>
                </c:pt>
                <c:pt idx="767" formatCode="General">
                  <c:v>7.67</c:v>
                </c:pt>
                <c:pt idx="768" formatCode="General">
                  <c:v>7.68</c:v>
                </c:pt>
                <c:pt idx="769" formatCode="General">
                  <c:v>7.6899999999999995</c:v>
                </c:pt>
                <c:pt idx="770" formatCode="General">
                  <c:v>7.7</c:v>
                </c:pt>
                <c:pt idx="771" formatCode="General">
                  <c:v>7.71</c:v>
                </c:pt>
                <c:pt idx="772" formatCode="General">
                  <c:v>7.72</c:v>
                </c:pt>
                <c:pt idx="773" formatCode="General">
                  <c:v>7.73</c:v>
                </c:pt>
                <c:pt idx="774" formatCode="General">
                  <c:v>7.74</c:v>
                </c:pt>
                <c:pt idx="775" formatCode="General">
                  <c:v>7.75</c:v>
                </c:pt>
                <c:pt idx="776" formatCode="General">
                  <c:v>7.76</c:v>
                </c:pt>
                <c:pt idx="777" formatCode="General">
                  <c:v>7.7700000000000014</c:v>
                </c:pt>
                <c:pt idx="778" formatCode="General">
                  <c:v>7.78</c:v>
                </c:pt>
                <c:pt idx="779" formatCode="General">
                  <c:v>7.79</c:v>
                </c:pt>
                <c:pt idx="780" formatCode="General">
                  <c:v>7.8</c:v>
                </c:pt>
                <c:pt idx="781" formatCode="General">
                  <c:v>7.81</c:v>
                </c:pt>
                <c:pt idx="782" formatCode="General">
                  <c:v>7.8199999999999985</c:v>
                </c:pt>
                <c:pt idx="783" formatCode="General">
                  <c:v>7.83</c:v>
                </c:pt>
                <c:pt idx="784" formatCode="General">
                  <c:v>7.84</c:v>
                </c:pt>
                <c:pt idx="785" formatCode="General">
                  <c:v>7.85</c:v>
                </c:pt>
                <c:pt idx="786" formatCode="General">
                  <c:v>7.8599999999999985</c:v>
                </c:pt>
                <c:pt idx="787" formatCode="General">
                  <c:v>7.87</c:v>
                </c:pt>
                <c:pt idx="788" formatCode="General">
                  <c:v>7.88</c:v>
                </c:pt>
                <c:pt idx="789" formatCode="General">
                  <c:v>7.89</c:v>
                </c:pt>
                <c:pt idx="790" formatCode="General">
                  <c:v>7.9</c:v>
                </c:pt>
                <c:pt idx="791" formatCode="General">
                  <c:v>7.91</c:v>
                </c:pt>
                <c:pt idx="792" formatCode="General">
                  <c:v>7.92</c:v>
                </c:pt>
                <c:pt idx="793" formatCode="General">
                  <c:v>7.9300000000000024</c:v>
                </c:pt>
                <c:pt idx="794" formatCode="General">
                  <c:v>7.94</c:v>
                </c:pt>
                <c:pt idx="795" formatCode="General">
                  <c:v>7.95</c:v>
                </c:pt>
                <c:pt idx="796" formatCode="General">
                  <c:v>7.96</c:v>
                </c:pt>
                <c:pt idx="797" formatCode="General">
                  <c:v>7.9700000000000024</c:v>
                </c:pt>
                <c:pt idx="798" formatCode="General">
                  <c:v>7.98</c:v>
                </c:pt>
                <c:pt idx="799" formatCode="General">
                  <c:v>7.99</c:v>
                </c:pt>
                <c:pt idx="800" formatCode="General">
                  <c:v>8</c:v>
                </c:pt>
                <c:pt idx="801" formatCode="General">
                  <c:v>8.01</c:v>
                </c:pt>
                <c:pt idx="802" formatCode="General">
                  <c:v>8.02</c:v>
                </c:pt>
                <c:pt idx="803" formatCode="General">
                  <c:v>8.0300000000000011</c:v>
                </c:pt>
                <c:pt idx="804" formatCode="General">
                  <c:v>8.0400000000000009</c:v>
                </c:pt>
                <c:pt idx="805" formatCode="General">
                  <c:v>8.0500000000000007</c:v>
                </c:pt>
                <c:pt idx="806" formatCode="General">
                  <c:v>8.06</c:v>
                </c:pt>
                <c:pt idx="807" formatCode="General">
                  <c:v>8.07</c:v>
                </c:pt>
                <c:pt idx="808" formatCode="General">
                  <c:v>8.08</c:v>
                </c:pt>
                <c:pt idx="809" formatCode="General">
                  <c:v>8.09</c:v>
                </c:pt>
                <c:pt idx="810" formatCode="General">
                  <c:v>8.1</c:v>
                </c:pt>
                <c:pt idx="811" formatCode="General">
                  <c:v>8.11</c:v>
                </c:pt>
                <c:pt idx="812" formatCode="General">
                  <c:v>8.120000000000001</c:v>
                </c:pt>
                <c:pt idx="813" formatCode="General">
                  <c:v>8.129999999999999</c:v>
                </c:pt>
                <c:pt idx="814" formatCode="General">
                  <c:v>8.1399999999999988</c:v>
                </c:pt>
                <c:pt idx="815" formatCode="General">
                  <c:v>8.15</c:v>
                </c:pt>
                <c:pt idx="816" formatCode="General">
                  <c:v>8.16</c:v>
                </c:pt>
                <c:pt idx="817" formatCode="General">
                  <c:v>8.17</c:v>
                </c:pt>
                <c:pt idx="818" formatCode="General">
                  <c:v>8.18</c:v>
                </c:pt>
                <c:pt idx="819" formatCode="General">
                  <c:v>8.19</c:v>
                </c:pt>
                <c:pt idx="820" formatCode="General">
                  <c:v>8.2000000000000011</c:v>
                </c:pt>
                <c:pt idx="821" formatCode="General">
                  <c:v>8.2100000000000009</c:v>
                </c:pt>
                <c:pt idx="822" formatCode="General">
                  <c:v>8.2199999999999989</c:v>
                </c:pt>
                <c:pt idx="823" formatCode="General">
                  <c:v>8.2299999999999986</c:v>
                </c:pt>
                <c:pt idx="824" formatCode="General">
                  <c:v>8.2399999999999984</c:v>
                </c:pt>
                <c:pt idx="825" formatCode="General">
                  <c:v>8.25</c:v>
                </c:pt>
                <c:pt idx="826" formatCode="General">
                  <c:v>8.26</c:v>
                </c:pt>
                <c:pt idx="827" formatCode="General">
                  <c:v>8.27</c:v>
                </c:pt>
                <c:pt idx="828" formatCode="General">
                  <c:v>8.2800000000000011</c:v>
                </c:pt>
                <c:pt idx="829" formatCode="General">
                  <c:v>8.2900000000000009</c:v>
                </c:pt>
                <c:pt idx="830" formatCode="General">
                  <c:v>8.3000000000000007</c:v>
                </c:pt>
                <c:pt idx="831" formatCode="General">
                  <c:v>8.31</c:v>
                </c:pt>
                <c:pt idx="832" formatCode="General">
                  <c:v>8.32</c:v>
                </c:pt>
                <c:pt idx="833" formatCode="General">
                  <c:v>8.33</c:v>
                </c:pt>
                <c:pt idx="834" formatCode="General">
                  <c:v>8.34</c:v>
                </c:pt>
                <c:pt idx="835" formatCode="General">
                  <c:v>8.3500000000000068</c:v>
                </c:pt>
                <c:pt idx="836" formatCode="General">
                  <c:v>8.3600000000000048</c:v>
                </c:pt>
                <c:pt idx="837" formatCode="General">
                  <c:v>8.3700000000000028</c:v>
                </c:pt>
                <c:pt idx="838" formatCode="General">
                  <c:v>8.3800000000000008</c:v>
                </c:pt>
                <c:pt idx="839" formatCode="General">
                  <c:v>8.39</c:v>
                </c:pt>
                <c:pt idx="840" formatCode="General">
                  <c:v>8.4</c:v>
                </c:pt>
                <c:pt idx="841" formatCode="General">
                  <c:v>8.41</c:v>
                </c:pt>
                <c:pt idx="842" formatCode="General">
                  <c:v>8.42</c:v>
                </c:pt>
                <c:pt idx="843" formatCode="General">
                  <c:v>8.43</c:v>
                </c:pt>
                <c:pt idx="844" formatCode="General">
                  <c:v>8.44</c:v>
                </c:pt>
                <c:pt idx="845" formatCode="General">
                  <c:v>8.4500000000000028</c:v>
                </c:pt>
                <c:pt idx="846" formatCode="General">
                  <c:v>8.4600000000000026</c:v>
                </c:pt>
                <c:pt idx="847" formatCode="General">
                  <c:v>8.4700000000000006</c:v>
                </c:pt>
                <c:pt idx="848" formatCode="General">
                  <c:v>8.48</c:v>
                </c:pt>
                <c:pt idx="849" formatCode="General">
                  <c:v>8.49</c:v>
                </c:pt>
                <c:pt idx="850" formatCode="General">
                  <c:v>8.5</c:v>
                </c:pt>
                <c:pt idx="851" formatCode="General">
                  <c:v>8.51</c:v>
                </c:pt>
                <c:pt idx="852" formatCode="General">
                  <c:v>8.52</c:v>
                </c:pt>
                <c:pt idx="853" formatCode="General">
                  <c:v>8.5300000000000011</c:v>
                </c:pt>
                <c:pt idx="854" formatCode="General">
                  <c:v>8.5400000000000009</c:v>
                </c:pt>
                <c:pt idx="855" formatCode="General">
                  <c:v>8.5500000000000007</c:v>
                </c:pt>
                <c:pt idx="856" formatCode="General">
                  <c:v>8.56</c:v>
                </c:pt>
                <c:pt idx="857" formatCode="General">
                  <c:v>8.57</c:v>
                </c:pt>
                <c:pt idx="858" formatCode="General">
                  <c:v>8.58</c:v>
                </c:pt>
                <c:pt idx="859" formatCode="General">
                  <c:v>8.59</c:v>
                </c:pt>
                <c:pt idx="860" formatCode="General">
                  <c:v>8.6</c:v>
                </c:pt>
                <c:pt idx="861" formatCode="General">
                  <c:v>8.61</c:v>
                </c:pt>
                <c:pt idx="862" formatCode="General">
                  <c:v>8.620000000000001</c:v>
                </c:pt>
                <c:pt idx="863" formatCode="General">
                  <c:v>8.629999999999999</c:v>
                </c:pt>
                <c:pt idx="864" formatCode="General">
                  <c:v>8.6399999999999988</c:v>
                </c:pt>
                <c:pt idx="865" formatCode="General">
                  <c:v>8.65</c:v>
                </c:pt>
                <c:pt idx="866" formatCode="General">
                  <c:v>8.66</c:v>
                </c:pt>
                <c:pt idx="867" formatCode="General">
                  <c:v>8.67</c:v>
                </c:pt>
                <c:pt idx="868" formatCode="General">
                  <c:v>8.68</c:v>
                </c:pt>
                <c:pt idx="869" formatCode="General">
                  <c:v>8.69</c:v>
                </c:pt>
                <c:pt idx="870" formatCode="General">
                  <c:v>8.7000000000000011</c:v>
                </c:pt>
                <c:pt idx="871" formatCode="General">
                  <c:v>8.7100000000000009</c:v>
                </c:pt>
                <c:pt idx="872" formatCode="General">
                  <c:v>8.7199999999999989</c:v>
                </c:pt>
                <c:pt idx="873" formatCode="General">
                  <c:v>8.7299999999999986</c:v>
                </c:pt>
                <c:pt idx="874" formatCode="General">
                  <c:v>8.7399999999999984</c:v>
                </c:pt>
                <c:pt idx="875" formatCode="General">
                  <c:v>8.75</c:v>
                </c:pt>
                <c:pt idx="876" formatCode="General">
                  <c:v>8.76</c:v>
                </c:pt>
                <c:pt idx="877" formatCode="General">
                  <c:v>8.77</c:v>
                </c:pt>
                <c:pt idx="878" formatCode="General">
                  <c:v>8.7800000000000011</c:v>
                </c:pt>
                <c:pt idx="879" formatCode="General">
                  <c:v>8.7900000000000009</c:v>
                </c:pt>
                <c:pt idx="880" formatCode="General">
                  <c:v>8.8000000000000007</c:v>
                </c:pt>
                <c:pt idx="881" formatCode="General">
                  <c:v>8.81</c:v>
                </c:pt>
                <c:pt idx="882" formatCode="General">
                  <c:v>8.82</c:v>
                </c:pt>
                <c:pt idx="883" formatCode="General">
                  <c:v>8.83</c:v>
                </c:pt>
                <c:pt idx="884" formatCode="General">
                  <c:v>8.84</c:v>
                </c:pt>
                <c:pt idx="885" formatCode="General">
                  <c:v>8.8500000000000068</c:v>
                </c:pt>
                <c:pt idx="886" formatCode="General">
                  <c:v>8.8600000000000048</c:v>
                </c:pt>
                <c:pt idx="887" formatCode="General">
                  <c:v>8.8700000000000028</c:v>
                </c:pt>
                <c:pt idx="888" formatCode="General">
                  <c:v>8.8800000000000008</c:v>
                </c:pt>
                <c:pt idx="889" formatCode="General">
                  <c:v>8.89</c:v>
                </c:pt>
                <c:pt idx="890" formatCode="General">
                  <c:v>8.9</c:v>
                </c:pt>
                <c:pt idx="891" formatCode="General">
                  <c:v>8.91</c:v>
                </c:pt>
                <c:pt idx="892" formatCode="General">
                  <c:v>8.92</c:v>
                </c:pt>
                <c:pt idx="893" formatCode="General">
                  <c:v>8.93</c:v>
                </c:pt>
                <c:pt idx="894" formatCode="General">
                  <c:v>8.94</c:v>
                </c:pt>
                <c:pt idx="895" formatCode="General">
                  <c:v>8.9500000000000028</c:v>
                </c:pt>
                <c:pt idx="896" formatCode="General">
                  <c:v>8.9600000000000026</c:v>
                </c:pt>
                <c:pt idx="897" formatCode="General">
                  <c:v>8.9700000000000006</c:v>
                </c:pt>
                <c:pt idx="898" formatCode="General">
                  <c:v>8.98</c:v>
                </c:pt>
                <c:pt idx="899" formatCode="General">
                  <c:v>8.99</c:v>
                </c:pt>
                <c:pt idx="900" formatCode="General">
                  <c:v>9</c:v>
                </c:pt>
                <c:pt idx="901" formatCode="General">
                  <c:v>9.01</c:v>
                </c:pt>
                <c:pt idx="902" formatCode="General">
                  <c:v>9.02</c:v>
                </c:pt>
                <c:pt idx="903" formatCode="General">
                  <c:v>9.0300000000000011</c:v>
                </c:pt>
                <c:pt idx="904" formatCode="General">
                  <c:v>9.0400000000000009</c:v>
                </c:pt>
                <c:pt idx="905" formatCode="General">
                  <c:v>9.0500000000000007</c:v>
                </c:pt>
                <c:pt idx="906" formatCode="General">
                  <c:v>9.06</c:v>
                </c:pt>
                <c:pt idx="907" formatCode="General">
                  <c:v>9.07</c:v>
                </c:pt>
                <c:pt idx="908" formatCode="General">
                  <c:v>9.08</c:v>
                </c:pt>
                <c:pt idx="909" formatCode="General">
                  <c:v>9.09</c:v>
                </c:pt>
                <c:pt idx="910" formatCode="General">
                  <c:v>9.1</c:v>
                </c:pt>
                <c:pt idx="911" formatCode="General">
                  <c:v>9.11</c:v>
                </c:pt>
                <c:pt idx="912" formatCode="General">
                  <c:v>9.120000000000001</c:v>
                </c:pt>
                <c:pt idx="913" formatCode="General">
                  <c:v>9.129999999999999</c:v>
                </c:pt>
                <c:pt idx="914" formatCode="General">
                  <c:v>9.1399999999999988</c:v>
                </c:pt>
                <c:pt idx="915" formatCode="General">
                  <c:v>9.15</c:v>
                </c:pt>
                <c:pt idx="916" formatCode="General">
                  <c:v>9.16</c:v>
                </c:pt>
                <c:pt idx="917" formatCode="General">
                  <c:v>9.17</c:v>
                </c:pt>
                <c:pt idx="918" formatCode="General">
                  <c:v>9.18</c:v>
                </c:pt>
                <c:pt idx="919" formatCode="General">
                  <c:v>9.19</c:v>
                </c:pt>
                <c:pt idx="920" formatCode="General">
                  <c:v>9.2000000000000011</c:v>
                </c:pt>
                <c:pt idx="921" formatCode="General">
                  <c:v>9.2100000000000009</c:v>
                </c:pt>
                <c:pt idx="922" formatCode="General">
                  <c:v>9.2199999999999989</c:v>
                </c:pt>
                <c:pt idx="923" formatCode="General">
                  <c:v>9.2299999999999986</c:v>
                </c:pt>
                <c:pt idx="924" formatCode="General">
                  <c:v>9.2399999999999984</c:v>
                </c:pt>
                <c:pt idx="925" formatCode="General">
                  <c:v>9.25</c:v>
                </c:pt>
                <c:pt idx="926" formatCode="General">
                  <c:v>9.26</c:v>
                </c:pt>
                <c:pt idx="927" formatCode="General">
                  <c:v>9.27</c:v>
                </c:pt>
                <c:pt idx="928" formatCode="General">
                  <c:v>9.2800000000000011</c:v>
                </c:pt>
                <c:pt idx="929" formatCode="General">
                  <c:v>9.2900000000000009</c:v>
                </c:pt>
                <c:pt idx="930" formatCode="General">
                  <c:v>9.3000000000000007</c:v>
                </c:pt>
                <c:pt idx="931" formatCode="General">
                  <c:v>9.31</c:v>
                </c:pt>
                <c:pt idx="932" formatCode="General">
                  <c:v>9.32</c:v>
                </c:pt>
                <c:pt idx="933" formatCode="General">
                  <c:v>9.33</c:v>
                </c:pt>
                <c:pt idx="934" formatCode="General">
                  <c:v>9.34</c:v>
                </c:pt>
                <c:pt idx="935" formatCode="General">
                  <c:v>9.3500000000000068</c:v>
                </c:pt>
                <c:pt idx="936" formatCode="General">
                  <c:v>9.3600000000000048</c:v>
                </c:pt>
                <c:pt idx="937" formatCode="General">
                  <c:v>9.3700000000000028</c:v>
                </c:pt>
                <c:pt idx="938" formatCode="General">
                  <c:v>9.3800000000000008</c:v>
                </c:pt>
                <c:pt idx="939" formatCode="General">
                  <c:v>9.39</c:v>
                </c:pt>
                <c:pt idx="940" formatCode="General">
                  <c:v>9.4</c:v>
                </c:pt>
                <c:pt idx="941" formatCode="General">
                  <c:v>9.41</c:v>
                </c:pt>
                <c:pt idx="942" formatCode="General">
                  <c:v>9.42</c:v>
                </c:pt>
                <c:pt idx="943" formatCode="General">
                  <c:v>9.43</c:v>
                </c:pt>
                <c:pt idx="944" formatCode="General">
                  <c:v>9.44</c:v>
                </c:pt>
                <c:pt idx="945" formatCode="General">
                  <c:v>9.4500000000000028</c:v>
                </c:pt>
                <c:pt idx="946" formatCode="General">
                  <c:v>9.4600000000000026</c:v>
                </c:pt>
                <c:pt idx="947" formatCode="General">
                  <c:v>9.4700000000000006</c:v>
                </c:pt>
                <c:pt idx="948" formatCode="General">
                  <c:v>9.48</c:v>
                </c:pt>
                <c:pt idx="949" formatCode="General">
                  <c:v>9.49</c:v>
                </c:pt>
                <c:pt idx="950" formatCode="General">
                  <c:v>9.5</c:v>
                </c:pt>
                <c:pt idx="951" formatCode="General">
                  <c:v>9.51</c:v>
                </c:pt>
                <c:pt idx="952" formatCode="General">
                  <c:v>9.52</c:v>
                </c:pt>
                <c:pt idx="953" formatCode="General">
                  <c:v>9.5300000000000011</c:v>
                </c:pt>
                <c:pt idx="954" formatCode="General">
                  <c:v>9.5400000000000009</c:v>
                </c:pt>
                <c:pt idx="955" formatCode="General">
                  <c:v>9.5500000000000007</c:v>
                </c:pt>
                <c:pt idx="956" formatCode="General">
                  <c:v>9.56</c:v>
                </c:pt>
                <c:pt idx="957" formatCode="General">
                  <c:v>9.57</c:v>
                </c:pt>
                <c:pt idx="958" formatCode="General">
                  <c:v>9.58</c:v>
                </c:pt>
                <c:pt idx="959" formatCode="General">
                  <c:v>9.59</c:v>
                </c:pt>
                <c:pt idx="960" formatCode="General">
                  <c:v>9.6</c:v>
                </c:pt>
                <c:pt idx="961" formatCode="General">
                  <c:v>9.61</c:v>
                </c:pt>
                <c:pt idx="962" formatCode="General">
                  <c:v>9.620000000000001</c:v>
                </c:pt>
                <c:pt idx="963" formatCode="General">
                  <c:v>9.629999999999999</c:v>
                </c:pt>
                <c:pt idx="964" formatCode="General">
                  <c:v>9.6399999999999988</c:v>
                </c:pt>
                <c:pt idx="965" formatCode="General">
                  <c:v>9.65</c:v>
                </c:pt>
                <c:pt idx="966" formatCode="General">
                  <c:v>9.66</c:v>
                </c:pt>
                <c:pt idx="967" formatCode="General">
                  <c:v>9.67</c:v>
                </c:pt>
                <c:pt idx="968" formatCode="General">
                  <c:v>9.68</c:v>
                </c:pt>
                <c:pt idx="969" formatCode="General">
                  <c:v>9.69</c:v>
                </c:pt>
                <c:pt idx="970" formatCode="General">
                  <c:v>9.7000000000000011</c:v>
                </c:pt>
                <c:pt idx="971" formatCode="General">
                  <c:v>9.7100000000000009</c:v>
                </c:pt>
                <c:pt idx="972" formatCode="General">
                  <c:v>9.7199999999999989</c:v>
                </c:pt>
                <c:pt idx="973" formatCode="General">
                  <c:v>9.7299999999999986</c:v>
                </c:pt>
                <c:pt idx="974" formatCode="General">
                  <c:v>9.7399999999999984</c:v>
                </c:pt>
                <c:pt idx="975" formatCode="General">
                  <c:v>9.75</c:v>
                </c:pt>
                <c:pt idx="976" formatCode="General">
                  <c:v>9.76</c:v>
                </c:pt>
                <c:pt idx="977" formatCode="General">
                  <c:v>9.77</c:v>
                </c:pt>
                <c:pt idx="978" formatCode="General">
                  <c:v>9.7800000000000011</c:v>
                </c:pt>
                <c:pt idx="979" formatCode="General">
                  <c:v>9.7900000000000009</c:v>
                </c:pt>
                <c:pt idx="980" formatCode="General">
                  <c:v>9.8000000000000007</c:v>
                </c:pt>
                <c:pt idx="981" formatCode="General">
                  <c:v>9.81</c:v>
                </c:pt>
                <c:pt idx="982" formatCode="General">
                  <c:v>9.82</c:v>
                </c:pt>
                <c:pt idx="983" formatCode="General">
                  <c:v>9.83</c:v>
                </c:pt>
                <c:pt idx="984" formatCode="General">
                  <c:v>9.84</c:v>
                </c:pt>
                <c:pt idx="985" formatCode="General">
                  <c:v>9.8500000000000068</c:v>
                </c:pt>
                <c:pt idx="986" formatCode="General">
                  <c:v>9.8600000000000048</c:v>
                </c:pt>
                <c:pt idx="987" formatCode="General">
                  <c:v>9.8700000000000028</c:v>
                </c:pt>
                <c:pt idx="988" formatCode="General">
                  <c:v>9.8800000000000008</c:v>
                </c:pt>
                <c:pt idx="989" formatCode="General">
                  <c:v>9.89</c:v>
                </c:pt>
                <c:pt idx="990" formatCode="General">
                  <c:v>9.9</c:v>
                </c:pt>
                <c:pt idx="991" formatCode="General">
                  <c:v>9.91</c:v>
                </c:pt>
                <c:pt idx="992" formatCode="General">
                  <c:v>9.92</c:v>
                </c:pt>
                <c:pt idx="993" formatCode="General">
                  <c:v>9.93</c:v>
                </c:pt>
                <c:pt idx="994" formatCode="General">
                  <c:v>9.94</c:v>
                </c:pt>
                <c:pt idx="995" formatCode="General">
                  <c:v>9.9500000000000028</c:v>
                </c:pt>
                <c:pt idx="996" formatCode="General">
                  <c:v>9.9600000000000026</c:v>
                </c:pt>
                <c:pt idx="997" formatCode="General">
                  <c:v>9.9700000000000006</c:v>
                </c:pt>
                <c:pt idx="998" formatCode="General">
                  <c:v>9.98</c:v>
                </c:pt>
                <c:pt idx="999" formatCode="General">
                  <c:v>9.99</c:v>
                </c:pt>
                <c:pt idx="1000" formatCode="General">
                  <c:v>10</c:v>
                </c:pt>
                <c:pt idx="1001" formatCode="General">
                  <c:v>10.01</c:v>
                </c:pt>
                <c:pt idx="1002" formatCode="General">
                  <c:v>10.02</c:v>
                </c:pt>
                <c:pt idx="1003" formatCode="General">
                  <c:v>10.030000000000001</c:v>
                </c:pt>
                <c:pt idx="1004" formatCode="General">
                  <c:v>10.040000000000001</c:v>
                </c:pt>
                <c:pt idx="1005" formatCode="General">
                  <c:v>10.050000000000002</c:v>
                </c:pt>
                <c:pt idx="1006" formatCode="General">
                  <c:v>10.06</c:v>
                </c:pt>
                <c:pt idx="1007" formatCode="General">
                  <c:v>10.07</c:v>
                </c:pt>
                <c:pt idx="1008" formatCode="General">
                  <c:v>10.08</c:v>
                </c:pt>
                <c:pt idx="1009" formatCode="General">
                  <c:v>10.09</c:v>
                </c:pt>
                <c:pt idx="1010" formatCode="General">
                  <c:v>10.1</c:v>
                </c:pt>
                <c:pt idx="1011" formatCode="General">
                  <c:v>10.11</c:v>
                </c:pt>
                <c:pt idx="1012" formatCode="General">
                  <c:v>10.120000000000001</c:v>
                </c:pt>
                <c:pt idx="1013" formatCode="General">
                  <c:v>10.130000000000001</c:v>
                </c:pt>
                <c:pt idx="1014" formatCode="General">
                  <c:v>10.139999999999999</c:v>
                </c:pt>
                <c:pt idx="1015" formatCode="General">
                  <c:v>10.15</c:v>
                </c:pt>
                <c:pt idx="1016" formatCode="General">
                  <c:v>10.16</c:v>
                </c:pt>
                <c:pt idx="1017" formatCode="General">
                  <c:v>10.17</c:v>
                </c:pt>
                <c:pt idx="1018" formatCode="General">
                  <c:v>10.18</c:v>
                </c:pt>
                <c:pt idx="1019" formatCode="General">
                  <c:v>10.19</c:v>
                </c:pt>
                <c:pt idx="1020" formatCode="General">
                  <c:v>10.200000000000001</c:v>
                </c:pt>
                <c:pt idx="1021" formatCode="General">
                  <c:v>10.210000000000001</c:v>
                </c:pt>
                <c:pt idx="1022" formatCode="General">
                  <c:v>10.220000000000001</c:v>
                </c:pt>
                <c:pt idx="1023" formatCode="General">
                  <c:v>10.229999999999999</c:v>
                </c:pt>
                <c:pt idx="1024" formatCode="General">
                  <c:v>10.239999999999998</c:v>
                </c:pt>
                <c:pt idx="1025" formatCode="General">
                  <c:v>10.25</c:v>
                </c:pt>
                <c:pt idx="1026" formatCode="General">
                  <c:v>10.26</c:v>
                </c:pt>
                <c:pt idx="1027" formatCode="General">
                  <c:v>10.27</c:v>
                </c:pt>
                <c:pt idx="1028" formatCode="General">
                  <c:v>10.28</c:v>
                </c:pt>
                <c:pt idx="1029" formatCode="General">
                  <c:v>10.29</c:v>
                </c:pt>
                <c:pt idx="1030" formatCode="General">
                  <c:v>10.3</c:v>
                </c:pt>
                <c:pt idx="1031" formatCode="General">
                  <c:v>10.31</c:v>
                </c:pt>
                <c:pt idx="1032" formatCode="General">
                  <c:v>10.32</c:v>
                </c:pt>
                <c:pt idx="1033" formatCode="General">
                  <c:v>10.33</c:v>
                </c:pt>
                <c:pt idx="1034" formatCode="General">
                  <c:v>10.34</c:v>
                </c:pt>
                <c:pt idx="1035" formatCode="General">
                  <c:v>10.350000000000026</c:v>
                </c:pt>
                <c:pt idx="1036" formatCode="General">
                  <c:v>10.360000000000024</c:v>
                </c:pt>
                <c:pt idx="1037" formatCode="General">
                  <c:v>10.370000000000006</c:v>
                </c:pt>
                <c:pt idx="1038" formatCode="General">
                  <c:v>10.38</c:v>
                </c:pt>
                <c:pt idx="1039" formatCode="General">
                  <c:v>10.39</c:v>
                </c:pt>
                <c:pt idx="1040" formatCode="General">
                  <c:v>10.4</c:v>
                </c:pt>
                <c:pt idx="1041" formatCode="General">
                  <c:v>10.41</c:v>
                </c:pt>
                <c:pt idx="1042" formatCode="General">
                  <c:v>10.42</c:v>
                </c:pt>
                <c:pt idx="1043" formatCode="General">
                  <c:v>10.43</c:v>
                </c:pt>
                <c:pt idx="1044" formatCode="General">
                  <c:v>10.44</c:v>
                </c:pt>
                <c:pt idx="1045" formatCode="General">
                  <c:v>10.450000000000006</c:v>
                </c:pt>
                <c:pt idx="1046" formatCode="General">
                  <c:v>10.46</c:v>
                </c:pt>
                <c:pt idx="1047" formatCode="General">
                  <c:v>10.47</c:v>
                </c:pt>
                <c:pt idx="1048" formatCode="General">
                  <c:v>10.48</c:v>
                </c:pt>
                <c:pt idx="1049" formatCode="General">
                  <c:v>10.49</c:v>
                </c:pt>
                <c:pt idx="1050" formatCode="General">
                  <c:v>10.5</c:v>
                </c:pt>
                <c:pt idx="1051" formatCode="General">
                  <c:v>10.51</c:v>
                </c:pt>
                <c:pt idx="1052" formatCode="General">
                  <c:v>10.52</c:v>
                </c:pt>
                <c:pt idx="1053" formatCode="General">
                  <c:v>10.53</c:v>
                </c:pt>
                <c:pt idx="1054" formatCode="General">
                  <c:v>10.54</c:v>
                </c:pt>
                <c:pt idx="1055" formatCode="General">
                  <c:v>10.55</c:v>
                </c:pt>
                <c:pt idx="1056" formatCode="General">
                  <c:v>10.56</c:v>
                </c:pt>
                <c:pt idx="1057" formatCode="General">
                  <c:v>10.57</c:v>
                </c:pt>
                <c:pt idx="1058" formatCode="General">
                  <c:v>10.58</c:v>
                </c:pt>
                <c:pt idx="1059" formatCode="General">
                  <c:v>10.59</c:v>
                </c:pt>
                <c:pt idx="1060" formatCode="General">
                  <c:v>10.6</c:v>
                </c:pt>
                <c:pt idx="1061" formatCode="General">
                  <c:v>10.61</c:v>
                </c:pt>
                <c:pt idx="1062" formatCode="General">
                  <c:v>10.62</c:v>
                </c:pt>
                <c:pt idx="1063" formatCode="General">
                  <c:v>10.629999999999999</c:v>
                </c:pt>
                <c:pt idx="1064" formatCode="General">
                  <c:v>10.639999999999999</c:v>
                </c:pt>
                <c:pt idx="1065" formatCode="General">
                  <c:v>10.65</c:v>
                </c:pt>
                <c:pt idx="1066" formatCode="General">
                  <c:v>10.66</c:v>
                </c:pt>
                <c:pt idx="1067" formatCode="General">
                  <c:v>10.67</c:v>
                </c:pt>
                <c:pt idx="1068" formatCode="General">
                  <c:v>10.68</c:v>
                </c:pt>
                <c:pt idx="1069" formatCode="General">
                  <c:v>10.69</c:v>
                </c:pt>
                <c:pt idx="1070" formatCode="General">
                  <c:v>10.7</c:v>
                </c:pt>
                <c:pt idx="1071" formatCode="General">
                  <c:v>10.709999999999999</c:v>
                </c:pt>
                <c:pt idx="1072" formatCode="General">
                  <c:v>10.719999999999999</c:v>
                </c:pt>
                <c:pt idx="1073" formatCode="General">
                  <c:v>10.729999999999999</c:v>
                </c:pt>
                <c:pt idx="1074" formatCode="General">
                  <c:v>10.739999999999998</c:v>
                </c:pt>
                <c:pt idx="1075" formatCode="General">
                  <c:v>10.75</c:v>
                </c:pt>
                <c:pt idx="1076" formatCode="General">
                  <c:v>10.76</c:v>
                </c:pt>
                <c:pt idx="1077" formatCode="General">
                  <c:v>10.77</c:v>
                </c:pt>
                <c:pt idx="1078" formatCode="General">
                  <c:v>10.78</c:v>
                </c:pt>
                <c:pt idx="1079" formatCode="General">
                  <c:v>10.79</c:v>
                </c:pt>
                <c:pt idx="1080" formatCode="General">
                  <c:v>10.8</c:v>
                </c:pt>
                <c:pt idx="1081" formatCode="General">
                  <c:v>10.81</c:v>
                </c:pt>
                <c:pt idx="1082" formatCode="General">
                  <c:v>10.82</c:v>
                </c:pt>
                <c:pt idx="1083" formatCode="General">
                  <c:v>10.83</c:v>
                </c:pt>
                <c:pt idx="1084" formatCode="General">
                  <c:v>10.84</c:v>
                </c:pt>
                <c:pt idx="1085" formatCode="General">
                  <c:v>10.850000000000026</c:v>
                </c:pt>
                <c:pt idx="1086" formatCode="General">
                  <c:v>10.860000000000024</c:v>
                </c:pt>
                <c:pt idx="1087" formatCode="General">
                  <c:v>10.870000000000006</c:v>
                </c:pt>
                <c:pt idx="1088" formatCode="General">
                  <c:v>10.88</c:v>
                </c:pt>
                <c:pt idx="1089" formatCode="General">
                  <c:v>10.89</c:v>
                </c:pt>
                <c:pt idx="1090" formatCode="General">
                  <c:v>10.9</c:v>
                </c:pt>
                <c:pt idx="1091" formatCode="General">
                  <c:v>10.91</c:v>
                </c:pt>
                <c:pt idx="1092" formatCode="General">
                  <c:v>10.92</c:v>
                </c:pt>
                <c:pt idx="1093" formatCode="General">
                  <c:v>10.93</c:v>
                </c:pt>
                <c:pt idx="1094" formatCode="General">
                  <c:v>10.94</c:v>
                </c:pt>
                <c:pt idx="1095" formatCode="General">
                  <c:v>10.950000000000006</c:v>
                </c:pt>
                <c:pt idx="1096" formatCode="General">
                  <c:v>10.96</c:v>
                </c:pt>
                <c:pt idx="1097" formatCode="General">
                  <c:v>10.97</c:v>
                </c:pt>
                <c:pt idx="1098" formatCode="General">
                  <c:v>10.98</c:v>
                </c:pt>
                <c:pt idx="1099" formatCode="General">
                  <c:v>10.99</c:v>
                </c:pt>
                <c:pt idx="1100" formatCode="General">
                  <c:v>11</c:v>
                </c:pt>
                <c:pt idx="1101" formatCode="General">
                  <c:v>11.01</c:v>
                </c:pt>
                <c:pt idx="1102" formatCode="General">
                  <c:v>11.02</c:v>
                </c:pt>
                <c:pt idx="1103" formatCode="General">
                  <c:v>11.03</c:v>
                </c:pt>
                <c:pt idx="1104" formatCode="General">
                  <c:v>11.04</c:v>
                </c:pt>
                <c:pt idx="1105" formatCode="General">
                  <c:v>11.05</c:v>
                </c:pt>
                <c:pt idx="1106" formatCode="General">
                  <c:v>11.06</c:v>
                </c:pt>
                <c:pt idx="1107" formatCode="General">
                  <c:v>11.07</c:v>
                </c:pt>
                <c:pt idx="1108" formatCode="General">
                  <c:v>11.08</c:v>
                </c:pt>
                <c:pt idx="1109" formatCode="General">
                  <c:v>11.09</c:v>
                </c:pt>
                <c:pt idx="1110" formatCode="General">
                  <c:v>11.1</c:v>
                </c:pt>
                <c:pt idx="1111" formatCode="General">
                  <c:v>11.11</c:v>
                </c:pt>
                <c:pt idx="1112" formatCode="General">
                  <c:v>11.12</c:v>
                </c:pt>
                <c:pt idx="1113" formatCode="General">
                  <c:v>11.129999999999999</c:v>
                </c:pt>
                <c:pt idx="1114" formatCode="General">
                  <c:v>11.139999999999999</c:v>
                </c:pt>
                <c:pt idx="1115" formatCode="General">
                  <c:v>11.15</c:v>
                </c:pt>
                <c:pt idx="1116" formatCode="General">
                  <c:v>11.16</c:v>
                </c:pt>
                <c:pt idx="1117" formatCode="General">
                  <c:v>11.17</c:v>
                </c:pt>
                <c:pt idx="1118" formatCode="General">
                  <c:v>11.18</c:v>
                </c:pt>
                <c:pt idx="1119" formatCode="General">
                  <c:v>11.19</c:v>
                </c:pt>
                <c:pt idx="1120" formatCode="General">
                  <c:v>11.2</c:v>
                </c:pt>
                <c:pt idx="1121" formatCode="General">
                  <c:v>11.209999999999999</c:v>
                </c:pt>
                <c:pt idx="1122" formatCode="General">
                  <c:v>11.219999999999999</c:v>
                </c:pt>
                <c:pt idx="1123" formatCode="General">
                  <c:v>11.229999999999999</c:v>
                </c:pt>
                <c:pt idx="1124" formatCode="General">
                  <c:v>11.239999999999998</c:v>
                </c:pt>
                <c:pt idx="1125" formatCode="General">
                  <c:v>11.25</c:v>
                </c:pt>
                <c:pt idx="1126" formatCode="General">
                  <c:v>11.26</c:v>
                </c:pt>
                <c:pt idx="1127" formatCode="General">
                  <c:v>11.27</c:v>
                </c:pt>
                <c:pt idx="1128" formatCode="General">
                  <c:v>11.28</c:v>
                </c:pt>
                <c:pt idx="1129" formatCode="General">
                  <c:v>11.29</c:v>
                </c:pt>
                <c:pt idx="1130" formatCode="General">
                  <c:v>11.3</c:v>
                </c:pt>
                <c:pt idx="1131" formatCode="General">
                  <c:v>11.31</c:v>
                </c:pt>
                <c:pt idx="1132" formatCode="General">
                  <c:v>11.32</c:v>
                </c:pt>
                <c:pt idx="1133" formatCode="General">
                  <c:v>11.33</c:v>
                </c:pt>
                <c:pt idx="1134" formatCode="General">
                  <c:v>11.34</c:v>
                </c:pt>
                <c:pt idx="1135" formatCode="General">
                  <c:v>11.350000000000026</c:v>
                </c:pt>
                <c:pt idx="1136" formatCode="General">
                  <c:v>11.360000000000024</c:v>
                </c:pt>
                <c:pt idx="1137" formatCode="General">
                  <c:v>11.370000000000006</c:v>
                </c:pt>
                <c:pt idx="1138" formatCode="General">
                  <c:v>11.38</c:v>
                </c:pt>
                <c:pt idx="1139" formatCode="General">
                  <c:v>11.39</c:v>
                </c:pt>
                <c:pt idx="1140" formatCode="General">
                  <c:v>11.4</c:v>
                </c:pt>
                <c:pt idx="1141" formatCode="General">
                  <c:v>11.41</c:v>
                </c:pt>
                <c:pt idx="1142" formatCode="General">
                  <c:v>11.42</c:v>
                </c:pt>
                <c:pt idx="1143" formatCode="General">
                  <c:v>11.43</c:v>
                </c:pt>
                <c:pt idx="1144" formatCode="General">
                  <c:v>11.44</c:v>
                </c:pt>
                <c:pt idx="1145" formatCode="General">
                  <c:v>11.450000000000006</c:v>
                </c:pt>
                <c:pt idx="1146" formatCode="General">
                  <c:v>11.46</c:v>
                </c:pt>
                <c:pt idx="1147" formatCode="General">
                  <c:v>11.47</c:v>
                </c:pt>
                <c:pt idx="1148" formatCode="General">
                  <c:v>11.48</c:v>
                </c:pt>
                <c:pt idx="1149" formatCode="General">
                  <c:v>11.49</c:v>
                </c:pt>
                <c:pt idx="1150" formatCode="General">
                  <c:v>11.5</c:v>
                </c:pt>
                <c:pt idx="1151" formatCode="General">
                  <c:v>11.51</c:v>
                </c:pt>
                <c:pt idx="1152" formatCode="General">
                  <c:v>11.52</c:v>
                </c:pt>
                <c:pt idx="1153" formatCode="General">
                  <c:v>11.53</c:v>
                </c:pt>
                <c:pt idx="1154" formatCode="General">
                  <c:v>11.54</c:v>
                </c:pt>
                <c:pt idx="1155" formatCode="General">
                  <c:v>11.55</c:v>
                </c:pt>
                <c:pt idx="1156" formatCode="General">
                  <c:v>11.56</c:v>
                </c:pt>
                <c:pt idx="1157" formatCode="General">
                  <c:v>11.57</c:v>
                </c:pt>
                <c:pt idx="1158" formatCode="General">
                  <c:v>11.58</c:v>
                </c:pt>
                <c:pt idx="1159" formatCode="General">
                  <c:v>11.59</c:v>
                </c:pt>
                <c:pt idx="1160" formatCode="General">
                  <c:v>11.6</c:v>
                </c:pt>
                <c:pt idx="1161" formatCode="General">
                  <c:v>11.61</c:v>
                </c:pt>
                <c:pt idx="1162" formatCode="General">
                  <c:v>11.62</c:v>
                </c:pt>
                <c:pt idx="1163" formatCode="General">
                  <c:v>11.629999999999999</c:v>
                </c:pt>
                <c:pt idx="1164" formatCode="General">
                  <c:v>11.639999999999999</c:v>
                </c:pt>
                <c:pt idx="1165" formatCode="General">
                  <c:v>11.65</c:v>
                </c:pt>
                <c:pt idx="1166" formatCode="General">
                  <c:v>11.66</c:v>
                </c:pt>
                <c:pt idx="1167" formatCode="General">
                  <c:v>11.67</c:v>
                </c:pt>
                <c:pt idx="1168" formatCode="General">
                  <c:v>11.68</c:v>
                </c:pt>
                <c:pt idx="1169" formatCode="General">
                  <c:v>11.69</c:v>
                </c:pt>
                <c:pt idx="1170" formatCode="General">
                  <c:v>11.7</c:v>
                </c:pt>
                <c:pt idx="1171" formatCode="General">
                  <c:v>11.709999999999999</c:v>
                </c:pt>
                <c:pt idx="1172" formatCode="General">
                  <c:v>11.719999999999999</c:v>
                </c:pt>
                <c:pt idx="1173" formatCode="General">
                  <c:v>11.729999999999999</c:v>
                </c:pt>
                <c:pt idx="1174" formatCode="General">
                  <c:v>11.739999999999998</c:v>
                </c:pt>
                <c:pt idx="1175" formatCode="General">
                  <c:v>11.75</c:v>
                </c:pt>
                <c:pt idx="1176" formatCode="General">
                  <c:v>11.76</c:v>
                </c:pt>
                <c:pt idx="1177" formatCode="General">
                  <c:v>11.77</c:v>
                </c:pt>
                <c:pt idx="1178" formatCode="General">
                  <c:v>11.78</c:v>
                </c:pt>
                <c:pt idx="1179" formatCode="General">
                  <c:v>11.79</c:v>
                </c:pt>
                <c:pt idx="1180" formatCode="General">
                  <c:v>11.8</c:v>
                </c:pt>
                <c:pt idx="1181" formatCode="General">
                  <c:v>11.81</c:v>
                </c:pt>
                <c:pt idx="1182" formatCode="General">
                  <c:v>11.82</c:v>
                </c:pt>
                <c:pt idx="1183" formatCode="General">
                  <c:v>11.83</c:v>
                </c:pt>
                <c:pt idx="1184" formatCode="General">
                  <c:v>11.84</c:v>
                </c:pt>
                <c:pt idx="1185" formatCode="General">
                  <c:v>11.850000000000026</c:v>
                </c:pt>
                <c:pt idx="1186" formatCode="General">
                  <c:v>11.860000000000024</c:v>
                </c:pt>
                <c:pt idx="1187" formatCode="General">
                  <c:v>11.870000000000006</c:v>
                </c:pt>
                <c:pt idx="1188" formatCode="General">
                  <c:v>11.88</c:v>
                </c:pt>
                <c:pt idx="1189" formatCode="General">
                  <c:v>11.89</c:v>
                </c:pt>
                <c:pt idx="1190" formatCode="General">
                  <c:v>11.9</c:v>
                </c:pt>
                <c:pt idx="1191" formatCode="General">
                  <c:v>11.91</c:v>
                </c:pt>
                <c:pt idx="1192" formatCode="General">
                  <c:v>11.92</c:v>
                </c:pt>
                <c:pt idx="1193" formatCode="General">
                  <c:v>11.93</c:v>
                </c:pt>
                <c:pt idx="1194" formatCode="General">
                  <c:v>11.94</c:v>
                </c:pt>
                <c:pt idx="1195" formatCode="General">
                  <c:v>11.950000000000006</c:v>
                </c:pt>
                <c:pt idx="1196" formatCode="General">
                  <c:v>11.96</c:v>
                </c:pt>
                <c:pt idx="1197" formatCode="General">
                  <c:v>11.97</c:v>
                </c:pt>
                <c:pt idx="1198" formatCode="General">
                  <c:v>11.98</c:v>
                </c:pt>
                <c:pt idx="1199" formatCode="General">
                  <c:v>11.99</c:v>
                </c:pt>
                <c:pt idx="1200" formatCode="General">
                  <c:v>12</c:v>
                </c:pt>
                <c:pt idx="1201" formatCode="General">
                  <c:v>12.01</c:v>
                </c:pt>
                <c:pt idx="1202" formatCode="General">
                  <c:v>12.02</c:v>
                </c:pt>
                <c:pt idx="1203" formatCode="General">
                  <c:v>12.03</c:v>
                </c:pt>
                <c:pt idx="1204" formatCode="General">
                  <c:v>12.04</c:v>
                </c:pt>
                <c:pt idx="1205" formatCode="General">
                  <c:v>12.05</c:v>
                </c:pt>
                <c:pt idx="1206" formatCode="General">
                  <c:v>12.06</c:v>
                </c:pt>
                <c:pt idx="1207" formatCode="General">
                  <c:v>12.07</c:v>
                </c:pt>
                <c:pt idx="1208" formatCode="General">
                  <c:v>12.08</c:v>
                </c:pt>
                <c:pt idx="1209" formatCode="General">
                  <c:v>12.09</c:v>
                </c:pt>
                <c:pt idx="1210" formatCode="General">
                  <c:v>12.1</c:v>
                </c:pt>
                <c:pt idx="1211" formatCode="General">
                  <c:v>12.11</c:v>
                </c:pt>
                <c:pt idx="1212" formatCode="General">
                  <c:v>12.12</c:v>
                </c:pt>
                <c:pt idx="1213" formatCode="General">
                  <c:v>12.129999999999999</c:v>
                </c:pt>
                <c:pt idx="1214" formatCode="General">
                  <c:v>12.139999999999999</c:v>
                </c:pt>
                <c:pt idx="1215" formatCode="General">
                  <c:v>12.15</c:v>
                </c:pt>
                <c:pt idx="1216" formatCode="General">
                  <c:v>12.16</c:v>
                </c:pt>
                <c:pt idx="1217" formatCode="General">
                  <c:v>12.17</c:v>
                </c:pt>
                <c:pt idx="1218" formatCode="General">
                  <c:v>12.18</c:v>
                </c:pt>
                <c:pt idx="1219" formatCode="General">
                  <c:v>12.19</c:v>
                </c:pt>
                <c:pt idx="1220" formatCode="General">
                  <c:v>12.2</c:v>
                </c:pt>
                <c:pt idx="1221" formatCode="General">
                  <c:v>12.209999999999999</c:v>
                </c:pt>
                <c:pt idx="1222" formatCode="General">
                  <c:v>12.219999999999999</c:v>
                </c:pt>
                <c:pt idx="1223" formatCode="General">
                  <c:v>12.229999999999999</c:v>
                </c:pt>
                <c:pt idx="1224" formatCode="General">
                  <c:v>12.239999999999998</c:v>
                </c:pt>
                <c:pt idx="1225" formatCode="General">
                  <c:v>12.25</c:v>
                </c:pt>
                <c:pt idx="1226" formatCode="General">
                  <c:v>12.26</c:v>
                </c:pt>
                <c:pt idx="1227" formatCode="General">
                  <c:v>12.27</c:v>
                </c:pt>
                <c:pt idx="1228" formatCode="General">
                  <c:v>12.28</c:v>
                </c:pt>
                <c:pt idx="1229" formatCode="General">
                  <c:v>12.29</c:v>
                </c:pt>
                <c:pt idx="1230" formatCode="General">
                  <c:v>12.3</c:v>
                </c:pt>
                <c:pt idx="1231" formatCode="General">
                  <c:v>12.31</c:v>
                </c:pt>
                <c:pt idx="1232" formatCode="General">
                  <c:v>12.32</c:v>
                </c:pt>
                <c:pt idx="1233" formatCode="General">
                  <c:v>12.33</c:v>
                </c:pt>
                <c:pt idx="1234" formatCode="General">
                  <c:v>12.34</c:v>
                </c:pt>
                <c:pt idx="1235" formatCode="General">
                  <c:v>12.350000000000026</c:v>
                </c:pt>
                <c:pt idx="1236" formatCode="General">
                  <c:v>12.360000000000024</c:v>
                </c:pt>
                <c:pt idx="1237" formatCode="General">
                  <c:v>12.370000000000006</c:v>
                </c:pt>
                <c:pt idx="1238" formatCode="General">
                  <c:v>12.38</c:v>
                </c:pt>
                <c:pt idx="1239" formatCode="General">
                  <c:v>12.39</c:v>
                </c:pt>
                <c:pt idx="1240" formatCode="General">
                  <c:v>12.4</c:v>
                </c:pt>
                <c:pt idx="1241" formatCode="General">
                  <c:v>12.41</c:v>
                </c:pt>
                <c:pt idx="1242" formatCode="General">
                  <c:v>12.42</c:v>
                </c:pt>
                <c:pt idx="1243" formatCode="General">
                  <c:v>12.43</c:v>
                </c:pt>
                <c:pt idx="1244" formatCode="General">
                  <c:v>12.44</c:v>
                </c:pt>
                <c:pt idx="1245" formatCode="General">
                  <c:v>12.450000000000006</c:v>
                </c:pt>
                <c:pt idx="1246" formatCode="General">
                  <c:v>12.46</c:v>
                </c:pt>
                <c:pt idx="1247" formatCode="General">
                  <c:v>12.47</c:v>
                </c:pt>
                <c:pt idx="1248" formatCode="General">
                  <c:v>12.48</c:v>
                </c:pt>
                <c:pt idx="1249" formatCode="General">
                  <c:v>12.49</c:v>
                </c:pt>
                <c:pt idx="1250" formatCode="General">
                  <c:v>12.5</c:v>
                </c:pt>
                <c:pt idx="1251" formatCode="General">
                  <c:v>12.51</c:v>
                </c:pt>
                <c:pt idx="1252" formatCode="General">
                  <c:v>12.52</c:v>
                </c:pt>
                <c:pt idx="1253" formatCode="General">
                  <c:v>12.53</c:v>
                </c:pt>
                <c:pt idx="1254" formatCode="General">
                  <c:v>12.54</c:v>
                </c:pt>
                <c:pt idx="1255" formatCode="General">
                  <c:v>12.55</c:v>
                </c:pt>
                <c:pt idx="1256" formatCode="General">
                  <c:v>12.56</c:v>
                </c:pt>
                <c:pt idx="1257" formatCode="General">
                  <c:v>12.57</c:v>
                </c:pt>
                <c:pt idx="1258" formatCode="General">
                  <c:v>12.58</c:v>
                </c:pt>
                <c:pt idx="1259" formatCode="General">
                  <c:v>12.59</c:v>
                </c:pt>
                <c:pt idx="1260" formatCode="General">
                  <c:v>12.6</c:v>
                </c:pt>
                <c:pt idx="1261" formatCode="General">
                  <c:v>12.61</c:v>
                </c:pt>
                <c:pt idx="1262" formatCode="General">
                  <c:v>12.62</c:v>
                </c:pt>
                <c:pt idx="1263" formatCode="General">
                  <c:v>12.629999999999999</c:v>
                </c:pt>
                <c:pt idx="1264" formatCode="General">
                  <c:v>12.639999999999999</c:v>
                </c:pt>
                <c:pt idx="1265" formatCode="General">
                  <c:v>12.65</c:v>
                </c:pt>
                <c:pt idx="1266" formatCode="General">
                  <c:v>12.66</c:v>
                </c:pt>
                <c:pt idx="1267" formatCode="General">
                  <c:v>12.67</c:v>
                </c:pt>
                <c:pt idx="1268" formatCode="General">
                  <c:v>12.68</c:v>
                </c:pt>
                <c:pt idx="1269" formatCode="General">
                  <c:v>12.69</c:v>
                </c:pt>
                <c:pt idx="1270" formatCode="General">
                  <c:v>12.7</c:v>
                </c:pt>
                <c:pt idx="1271" formatCode="General">
                  <c:v>12.709999999999999</c:v>
                </c:pt>
                <c:pt idx="1272" formatCode="General">
                  <c:v>12.719999999999999</c:v>
                </c:pt>
                <c:pt idx="1273" formatCode="General">
                  <c:v>12.729999999999999</c:v>
                </c:pt>
                <c:pt idx="1274" formatCode="General">
                  <c:v>12.739999999999998</c:v>
                </c:pt>
                <c:pt idx="1275" formatCode="General">
                  <c:v>12.75</c:v>
                </c:pt>
                <c:pt idx="1276" formatCode="General">
                  <c:v>12.76</c:v>
                </c:pt>
                <c:pt idx="1277" formatCode="General">
                  <c:v>12.77</c:v>
                </c:pt>
                <c:pt idx="1278" formatCode="General">
                  <c:v>12.78</c:v>
                </c:pt>
                <c:pt idx="1279" formatCode="General">
                  <c:v>12.79</c:v>
                </c:pt>
                <c:pt idx="1280" formatCode="General">
                  <c:v>12.8</c:v>
                </c:pt>
                <c:pt idx="1281" formatCode="General">
                  <c:v>12.81</c:v>
                </c:pt>
                <c:pt idx="1282" formatCode="General">
                  <c:v>12.82</c:v>
                </c:pt>
                <c:pt idx="1283" formatCode="General">
                  <c:v>12.83</c:v>
                </c:pt>
                <c:pt idx="1284" formatCode="General">
                  <c:v>12.84</c:v>
                </c:pt>
                <c:pt idx="1285" formatCode="General">
                  <c:v>12.850000000000026</c:v>
                </c:pt>
                <c:pt idx="1286" formatCode="General">
                  <c:v>12.860000000000024</c:v>
                </c:pt>
                <c:pt idx="1287" formatCode="General">
                  <c:v>12.870000000000006</c:v>
                </c:pt>
                <c:pt idx="1288" formatCode="General">
                  <c:v>12.88</c:v>
                </c:pt>
                <c:pt idx="1289" formatCode="General">
                  <c:v>12.89</c:v>
                </c:pt>
                <c:pt idx="1290" formatCode="General">
                  <c:v>12.9</c:v>
                </c:pt>
                <c:pt idx="1291" formatCode="General">
                  <c:v>12.91</c:v>
                </c:pt>
                <c:pt idx="1292" formatCode="General">
                  <c:v>12.92</c:v>
                </c:pt>
                <c:pt idx="1293" formatCode="General">
                  <c:v>12.93</c:v>
                </c:pt>
                <c:pt idx="1294" formatCode="General">
                  <c:v>12.94</c:v>
                </c:pt>
                <c:pt idx="1295" formatCode="General">
                  <c:v>12.950000000000006</c:v>
                </c:pt>
                <c:pt idx="1296" formatCode="General">
                  <c:v>12.96</c:v>
                </c:pt>
                <c:pt idx="1297" formatCode="General">
                  <c:v>12.97</c:v>
                </c:pt>
                <c:pt idx="1298" formatCode="General">
                  <c:v>12.98</c:v>
                </c:pt>
                <c:pt idx="1299" formatCode="General">
                  <c:v>12.99</c:v>
                </c:pt>
                <c:pt idx="1300" formatCode="General">
                  <c:v>13</c:v>
                </c:pt>
                <c:pt idx="1301" formatCode="General">
                  <c:v>13.01</c:v>
                </c:pt>
                <c:pt idx="1302" formatCode="General">
                  <c:v>13.02</c:v>
                </c:pt>
                <c:pt idx="1303" formatCode="General">
                  <c:v>13.03</c:v>
                </c:pt>
                <c:pt idx="1304" formatCode="General">
                  <c:v>13.04</c:v>
                </c:pt>
                <c:pt idx="1305" formatCode="General">
                  <c:v>13.05</c:v>
                </c:pt>
                <c:pt idx="1306" formatCode="General">
                  <c:v>13.06</c:v>
                </c:pt>
                <c:pt idx="1307" formatCode="General">
                  <c:v>13.07</c:v>
                </c:pt>
                <c:pt idx="1308" formatCode="General">
                  <c:v>13.08</c:v>
                </c:pt>
                <c:pt idx="1309" formatCode="General">
                  <c:v>13.09</c:v>
                </c:pt>
                <c:pt idx="1310" formatCode="General">
                  <c:v>13.1</c:v>
                </c:pt>
                <c:pt idx="1311" formatCode="General">
                  <c:v>13.11</c:v>
                </c:pt>
                <c:pt idx="1312" formatCode="General">
                  <c:v>13.12</c:v>
                </c:pt>
                <c:pt idx="1313" formatCode="General">
                  <c:v>13.129999999999999</c:v>
                </c:pt>
                <c:pt idx="1314" formatCode="General">
                  <c:v>13.139999999999999</c:v>
                </c:pt>
                <c:pt idx="1315" formatCode="General">
                  <c:v>13.15</c:v>
                </c:pt>
                <c:pt idx="1316" formatCode="General">
                  <c:v>13.16</c:v>
                </c:pt>
                <c:pt idx="1317" formatCode="General">
                  <c:v>13.17</c:v>
                </c:pt>
                <c:pt idx="1318" formatCode="General">
                  <c:v>13.18</c:v>
                </c:pt>
                <c:pt idx="1319" formatCode="General">
                  <c:v>13.19</c:v>
                </c:pt>
                <c:pt idx="1320" formatCode="General">
                  <c:v>13.2</c:v>
                </c:pt>
                <c:pt idx="1321" formatCode="General">
                  <c:v>13.209999999999999</c:v>
                </c:pt>
                <c:pt idx="1322" formatCode="General">
                  <c:v>13.219999999999999</c:v>
                </c:pt>
                <c:pt idx="1323" formatCode="General">
                  <c:v>13.229999999999999</c:v>
                </c:pt>
                <c:pt idx="1324" formatCode="General">
                  <c:v>13.239999999999998</c:v>
                </c:pt>
                <c:pt idx="1325" formatCode="General">
                  <c:v>13.25</c:v>
                </c:pt>
                <c:pt idx="1326" formatCode="General">
                  <c:v>13.26</c:v>
                </c:pt>
                <c:pt idx="1327" formatCode="General">
                  <c:v>13.27</c:v>
                </c:pt>
                <c:pt idx="1328" formatCode="General">
                  <c:v>13.28</c:v>
                </c:pt>
                <c:pt idx="1329" formatCode="General">
                  <c:v>13.29</c:v>
                </c:pt>
                <c:pt idx="1330" formatCode="General">
                  <c:v>13.3</c:v>
                </c:pt>
                <c:pt idx="1331" formatCode="General">
                  <c:v>13.31</c:v>
                </c:pt>
                <c:pt idx="1332" formatCode="General">
                  <c:v>13.32</c:v>
                </c:pt>
                <c:pt idx="1333" formatCode="General">
                  <c:v>13.33</c:v>
                </c:pt>
                <c:pt idx="1334" formatCode="General">
                  <c:v>13.34</c:v>
                </c:pt>
                <c:pt idx="1335" formatCode="General">
                  <c:v>13.350000000000026</c:v>
                </c:pt>
                <c:pt idx="1336" formatCode="General">
                  <c:v>13.360000000000024</c:v>
                </c:pt>
                <c:pt idx="1337" formatCode="General">
                  <c:v>13.370000000000006</c:v>
                </c:pt>
                <c:pt idx="1338" formatCode="General">
                  <c:v>13.38</c:v>
                </c:pt>
                <c:pt idx="1339" formatCode="General">
                  <c:v>13.39</c:v>
                </c:pt>
                <c:pt idx="1340" formatCode="General">
                  <c:v>13.4</c:v>
                </c:pt>
                <c:pt idx="1341" formatCode="General">
                  <c:v>13.41</c:v>
                </c:pt>
                <c:pt idx="1342" formatCode="General">
                  <c:v>13.42</c:v>
                </c:pt>
                <c:pt idx="1343" formatCode="General">
                  <c:v>13.43</c:v>
                </c:pt>
                <c:pt idx="1344" formatCode="General">
                  <c:v>13.44</c:v>
                </c:pt>
                <c:pt idx="1345" formatCode="General">
                  <c:v>13.450000000000006</c:v>
                </c:pt>
                <c:pt idx="1346" formatCode="General">
                  <c:v>13.46</c:v>
                </c:pt>
                <c:pt idx="1347" formatCode="General">
                  <c:v>13.47</c:v>
                </c:pt>
                <c:pt idx="1348" formatCode="General">
                  <c:v>13.48</c:v>
                </c:pt>
                <c:pt idx="1349" formatCode="General">
                  <c:v>13.49</c:v>
                </c:pt>
                <c:pt idx="1350" formatCode="General">
                  <c:v>13.5</c:v>
                </c:pt>
                <c:pt idx="1351" formatCode="General">
                  <c:v>13.51</c:v>
                </c:pt>
                <c:pt idx="1352" formatCode="General">
                  <c:v>13.52</c:v>
                </c:pt>
                <c:pt idx="1353" formatCode="General">
                  <c:v>13.53</c:v>
                </c:pt>
                <c:pt idx="1354" formatCode="General">
                  <c:v>13.54</c:v>
                </c:pt>
                <c:pt idx="1355" formatCode="General">
                  <c:v>13.55</c:v>
                </c:pt>
                <c:pt idx="1356" formatCode="General">
                  <c:v>13.56</c:v>
                </c:pt>
                <c:pt idx="1357" formatCode="General">
                  <c:v>13.57</c:v>
                </c:pt>
                <c:pt idx="1358" formatCode="General">
                  <c:v>13.58</c:v>
                </c:pt>
                <c:pt idx="1359" formatCode="General">
                  <c:v>13.59</c:v>
                </c:pt>
                <c:pt idx="1360" formatCode="General">
                  <c:v>13.6</c:v>
                </c:pt>
                <c:pt idx="1361" formatCode="General">
                  <c:v>13.61</c:v>
                </c:pt>
                <c:pt idx="1362" formatCode="General">
                  <c:v>13.62</c:v>
                </c:pt>
                <c:pt idx="1363" formatCode="General">
                  <c:v>13.629999999999999</c:v>
                </c:pt>
                <c:pt idx="1364" formatCode="General">
                  <c:v>13.639999999999999</c:v>
                </c:pt>
                <c:pt idx="1365" formatCode="General">
                  <c:v>13.65</c:v>
                </c:pt>
                <c:pt idx="1366" formatCode="General">
                  <c:v>13.66</c:v>
                </c:pt>
                <c:pt idx="1367" formatCode="General">
                  <c:v>13.67</c:v>
                </c:pt>
                <c:pt idx="1368" formatCode="General">
                  <c:v>13.68</c:v>
                </c:pt>
                <c:pt idx="1369" formatCode="General">
                  <c:v>13.69</c:v>
                </c:pt>
                <c:pt idx="1370" formatCode="General">
                  <c:v>13.7</c:v>
                </c:pt>
                <c:pt idx="1371" formatCode="General">
                  <c:v>13.709999999999999</c:v>
                </c:pt>
                <c:pt idx="1372" formatCode="General">
                  <c:v>13.719999999999999</c:v>
                </c:pt>
                <c:pt idx="1373" formatCode="General">
                  <c:v>13.729999999999999</c:v>
                </c:pt>
                <c:pt idx="1374" formatCode="General">
                  <c:v>13.739999999999998</c:v>
                </c:pt>
                <c:pt idx="1375" formatCode="General">
                  <c:v>13.75</c:v>
                </c:pt>
                <c:pt idx="1376" formatCode="General">
                  <c:v>13.76</c:v>
                </c:pt>
                <c:pt idx="1377" formatCode="General">
                  <c:v>13.77</c:v>
                </c:pt>
                <c:pt idx="1378" formatCode="General">
                  <c:v>13.78</c:v>
                </c:pt>
                <c:pt idx="1379" formatCode="General">
                  <c:v>13.79</c:v>
                </c:pt>
                <c:pt idx="1380" formatCode="General">
                  <c:v>13.8</c:v>
                </c:pt>
                <c:pt idx="1381" formatCode="General">
                  <c:v>13.81</c:v>
                </c:pt>
                <c:pt idx="1382" formatCode="General">
                  <c:v>13.82</c:v>
                </c:pt>
                <c:pt idx="1383" formatCode="General">
                  <c:v>13.83</c:v>
                </c:pt>
                <c:pt idx="1384" formatCode="General">
                  <c:v>13.84</c:v>
                </c:pt>
                <c:pt idx="1385" formatCode="General">
                  <c:v>13.850000000000026</c:v>
                </c:pt>
                <c:pt idx="1386" formatCode="General">
                  <c:v>13.860000000000024</c:v>
                </c:pt>
                <c:pt idx="1387" formatCode="General">
                  <c:v>13.870000000000006</c:v>
                </c:pt>
                <c:pt idx="1388" formatCode="General">
                  <c:v>13.88</c:v>
                </c:pt>
                <c:pt idx="1389" formatCode="General">
                  <c:v>13.89</c:v>
                </c:pt>
                <c:pt idx="1390" formatCode="General">
                  <c:v>13.9</c:v>
                </c:pt>
                <c:pt idx="1391" formatCode="General">
                  <c:v>13.91</c:v>
                </c:pt>
                <c:pt idx="1392" formatCode="General">
                  <c:v>13.92</c:v>
                </c:pt>
                <c:pt idx="1393" formatCode="General">
                  <c:v>13.93</c:v>
                </c:pt>
                <c:pt idx="1394" formatCode="General">
                  <c:v>13.94</c:v>
                </c:pt>
                <c:pt idx="1395" formatCode="General">
                  <c:v>13.950000000000006</c:v>
                </c:pt>
                <c:pt idx="1396" formatCode="General">
                  <c:v>13.96</c:v>
                </c:pt>
                <c:pt idx="1397" formatCode="General">
                  <c:v>13.97</c:v>
                </c:pt>
                <c:pt idx="1398" formatCode="General">
                  <c:v>13.98</c:v>
                </c:pt>
                <c:pt idx="1399" formatCode="General">
                  <c:v>13.99</c:v>
                </c:pt>
                <c:pt idx="1400" formatCode="General">
                  <c:v>14</c:v>
                </c:pt>
                <c:pt idx="1401" formatCode="General">
                  <c:v>14.01</c:v>
                </c:pt>
                <c:pt idx="1402" formatCode="General">
                  <c:v>14.02</c:v>
                </c:pt>
                <c:pt idx="1403" formatCode="General">
                  <c:v>14.03</c:v>
                </c:pt>
                <c:pt idx="1404" formatCode="General">
                  <c:v>14.04</c:v>
                </c:pt>
                <c:pt idx="1405" formatCode="General">
                  <c:v>14.05</c:v>
                </c:pt>
                <c:pt idx="1406" formatCode="General">
                  <c:v>14.06</c:v>
                </c:pt>
                <c:pt idx="1407" formatCode="General">
                  <c:v>14.07</c:v>
                </c:pt>
                <c:pt idx="1408" formatCode="General">
                  <c:v>14.08</c:v>
                </c:pt>
                <c:pt idx="1409" formatCode="General">
                  <c:v>14.09</c:v>
                </c:pt>
                <c:pt idx="1410" formatCode="General">
                  <c:v>14.1</c:v>
                </c:pt>
                <c:pt idx="1411" formatCode="General">
                  <c:v>14.11</c:v>
                </c:pt>
                <c:pt idx="1412" formatCode="General">
                  <c:v>14.12</c:v>
                </c:pt>
                <c:pt idx="1413" formatCode="General">
                  <c:v>14.129999999999999</c:v>
                </c:pt>
                <c:pt idx="1414" formatCode="General">
                  <c:v>14.139999999999999</c:v>
                </c:pt>
                <c:pt idx="1415" formatCode="General">
                  <c:v>14.15</c:v>
                </c:pt>
                <c:pt idx="1416" formatCode="General">
                  <c:v>14.16</c:v>
                </c:pt>
                <c:pt idx="1417" formatCode="General">
                  <c:v>14.17</c:v>
                </c:pt>
                <c:pt idx="1418" formatCode="General">
                  <c:v>14.18</c:v>
                </c:pt>
                <c:pt idx="1419" formatCode="General">
                  <c:v>14.19</c:v>
                </c:pt>
                <c:pt idx="1420" formatCode="General">
                  <c:v>14.2</c:v>
                </c:pt>
                <c:pt idx="1421" formatCode="General">
                  <c:v>14.209999999999999</c:v>
                </c:pt>
                <c:pt idx="1422" formatCode="General">
                  <c:v>14.219999999999999</c:v>
                </c:pt>
                <c:pt idx="1423" formatCode="General">
                  <c:v>14.229999999999999</c:v>
                </c:pt>
                <c:pt idx="1424" formatCode="General">
                  <c:v>14.239999999999998</c:v>
                </c:pt>
                <c:pt idx="1425" formatCode="General">
                  <c:v>14.25</c:v>
                </c:pt>
                <c:pt idx="1426" formatCode="General">
                  <c:v>14.26</c:v>
                </c:pt>
                <c:pt idx="1427" formatCode="General">
                  <c:v>14.27</c:v>
                </c:pt>
                <c:pt idx="1428" formatCode="General">
                  <c:v>14.28</c:v>
                </c:pt>
                <c:pt idx="1429" formatCode="General">
                  <c:v>14.29</c:v>
                </c:pt>
                <c:pt idx="1430" formatCode="General">
                  <c:v>14.3</c:v>
                </c:pt>
                <c:pt idx="1431" formatCode="General">
                  <c:v>14.31</c:v>
                </c:pt>
                <c:pt idx="1432" formatCode="General">
                  <c:v>14.32</c:v>
                </c:pt>
                <c:pt idx="1433" formatCode="General">
                  <c:v>14.33</c:v>
                </c:pt>
                <c:pt idx="1434" formatCode="General">
                  <c:v>14.34</c:v>
                </c:pt>
                <c:pt idx="1435" formatCode="General">
                  <c:v>14.350000000000026</c:v>
                </c:pt>
                <c:pt idx="1436" formatCode="General">
                  <c:v>14.360000000000024</c:v>
                </c:pt>
                <c:pt idx="1437" formatCode="General">
                  <c:v>14.370000000000006</c:v>
                </c:pt>
                <c:pt idx="1438" formatCode="General">
                  <c:v>14.38</c:v>
                </c:pt>
                <c:pt idx="1439" formatCode="General">
                  <c:v>14.39</c:v>
                </c:pt>
                <c:pt idx="1440" formatCode="General">
                  <c:v>14.4</c:v>
                </c:pt>
                <c:pt idx="1441" formatCode="General">
                  <c:v>14.41</c:v>
                </c:pt>
                <c:pt idx="1442" formatCode="General">
                  <c:v>14.42</c:v>
                </c:pt>
                <c:pt idx="1443" formatCode="General">
                  <c:v>14.43</c:v>
                </c:pt>
                <c:pt idx="1444" formatCode="General">
                  <c:v>14.44</c:v>
                </c:pt>
                <c:pt idx="1445" formatCode="General">
                  <c:v>14.450000000000006</c:v>
                </c:pt>
                <c:pt idx="1446" formatCode="General">
                  <c:v>14.46</c:v>
                </c:pt>
                <c:pt idx="1447" formatCode="General">
                  <c:v>14.47</c:v>
                </c:pt>
                <c:pt idx="1448" formatCode="General">
                  <c:v>14.48</c:v>
                </c:pt>
                <c:pt idx="1449" formatCode="General">
                  <c:v>14.49</c:v>
                </c:pt>
                <c:pt idx="1450" formatCode="General">
                  <c:v>14.5</c:v>
                </c:pt>
                <c:pt idx="1451" formatCode="General">
                  <c:v>14.51</c:v>
                </c:pt>
                <c:pt idx="1452" formatCode="General">
                  <c:v>14.52</c:v>
                </c:pt>
                <c:pt idx="1453" formatCode="General">
                  <c:v>14.53</c:v>
                </c:pt>
                <c:pt idx="1454" formatCode="General">
                  <c:v>14.54</c:v>
                </c:pt>
                <c:pt idx="1455" formatCode="General">
                  <c:v>14.55</c:v>
                </c:pt>
                <c:pt idx="1456" formatCode="General">
                  <c:v>14.56</c:v>
                </c:pt>
                <c:pt idx="1457" formatCode="General">
                  <c:v>14.57</c:v>
                </c:pt>
                <c:pt idx="1458" formatCode="General">
                  <c:v>14.58</c:v>
                </c:pt>
                <c:pt idx="1459" formatCode="General">
                  <c:v>14.59</c:v>
                </c:pt>
                <c:pt idx="1460" formatCode="General">
                  <c:v>14.6</c:v>
                </c:pt>
                <c:pt idx="1461" formatCode="General">
                  <c:v>14.61</c:v>
                </c:pt>
                <c:pt idx="1462" formatCode="General">
                  <c:v>14.62</c:v>
                </c:pt>
                <c:pt idx="1463" formatCode="General">
                  <c:v>14.629999999999999</c:v>
                </c:pt>
                <c:pt idx="1464" formatCode="General">
                  <c:v>14.639999999999999</c:v>
                </c:pt>
                <c:pt idx="1465" formatCode="General">
                  <c:v>14.65</c:v>
                </c:pt>
                <c:pt idx="1466" formatCode="General">
                  <c:v>14.66</c:v>
                </c:pt>
                <c:pt idx="1467" formatCode="General">
                  <c:v>14.67</c:v>
                </c:pt>
                <c:pt idx="1468" formatCode="General">
                  <c:v>14.68</c:v>
                </c:pt>
                <c:pt idx="1469" formatCode="General">
                  <c:v>14.69</c:v>
                </c:pt>
                <c:pt idx="1470" formatCode="General">
                  <c:v>14.7</c:v>
                </c:pt>
                <c:pt idx="1471" formatCode="General">
                  <c:v>14.709999999999999</c:v>
                </c:pt>
                <c:pt idx="1472" formatCode="General">
                  <c:v>14.719999999999999</c:v>
                </c:pt>
                <c:pt idx="1473" formatCode="General">
                  <c:v>14.729999999999999</c:v>
                </c:pt>
                <c:pt idx="1474" formatCode="General">
                  <c:v>14.739999999999998</c:v>
                </c:pt>
                <c:pt idx="1475" formatCode="General">
                  <c:v>14.75</c:v>
                </c:pt>
                <c:pt idx="1476" formatCode="General">
                  <c:v>14.76</c:v>
                </c:pt>
                <c:pt idx="1477" formatCode="General">
                  <c:v>14.77</c:v>
                </c:pt>
                <c:pt idx="1478" formatCode="General">
                  <c:v>14.78</c:v>
                </c:pt>
                <c:pt idx="1479" formatCode="General">
                  <c:v>14.79</c:v>
                </c:pt>
                <c:pt idx="1480" formatCode="General">
                  <c:v>14.8</c:v>
                </c:pt>
                <c:pt idx="1481" formatCode="General">
                  <c:v>14.81</c:v>
                </c:pt>
                <c:pt idx="1482" formatCode="General">
                  <c:v>14.82</c:v>
                </c:pt>
                <c:pt idx="1483" formatCode="General">
                  <c:v>14.83</c:v>
                </c:pt>
                <c:pt idx="1484" formatCode="General">
                  <c:v>14.84</c:v>
                </c:pt>
                <c:pt idx="1485" formatCode="General">
                  <c:v>14.850000000000026</c:v>
                </c:pt>
                <c:pt idx="1486" formatCode="General">
                  <c:v>14.860000000000024</c:v>
                </c:pt>
                <c:pt idx="1487" formatCode="General">
                  <c:v>14.870000000000006</c:v>
                </c:pt>
                <c:pt idx="1488" formatCode="General">
                  <c:v>14.88</c:v>
                </c:pt>
                <c:pt idx="1489" formatCode="General">
                  <c:v>14.89</c:v>
                </c:pt>
                <c:pt idx="1490" formatCode="General">
                  <c:v>14.9</c:v>
                </c:pt>
                <c:pt idx="1491" formatCode="General">
                  <c:v>14.91</c:v>
                </c:pt>
                <c:pt idx="1492" formatCode="General">
                  <c:v>14.92</c:v>
                </c:pt>
                <c:pt idx="1493" formatCode="General">
                  <c:v>14.93</c:v>
                </c:pt>
                <c:pt idx="1494" formatCode="General">
                  <c:v>14.94</c:v>
                </c:pt>
                <c:pt idx="1495" formatCode="General">
                  <c:v>14.950000000000006</c:v>
                </c:pt>
                <c:pt idx="1496" formatCode="General">
                  <c:v>14.96</c:v>
                </c:pt>
                <c:pt idx="1497" formatCode="General">
                  <c:v>14.97</c:v>
                </c:pt>
                <c:pt idx="1498" formatCode="General">
                  <c:v>14.98</c:v>
                </c:pt>
                <c:pt idx="1499" formatCode="General">
                  <c:v>14.99</c:v>
                </c:pt>
                <c:pt idx="1500" formatCode="General">
                  <c:v>15</c:v>
                </c:pt>
                <c:pt idx="1501" formatCode="General">
                  <c:v>15.01</c:v>
                </c:pt>
                <c:pt idx="1502" formatCode="General">
                  <c:v>15.02</c:v>
                </c:pt>
                <c:pt idx="1503" formatCode="General">
                  <c:v>15.03</c:v>
                </c:pt>
                <c:pt idx="1504" formatCode="General">
                  <c:v>15.04</c:v>
                </c:pt>
                <c:pt idx="1505" formatCode="General">
                  <c:v>15.05</c:v>
                </c:pt>
                <c:pt idx="1506" formatCode="General">
                  <c:v>15.06</c:v>
                </c:pt>
                <c:pt idx="1507" formatCode="General">
                  <c:v>15.07</c:v>
                </c:pt>
                <c:pt idx="1508" formatCode="General">
                  <c:v>15.08</c:v>
                </c:pt>
                <c:pt idx="1509" formatCode="General">
                  <c:v>15.09</c:v>
                </c:pt>
                <c:pt idx="1510" formatCode="General">
                  <c:v>15.1</c:v>
                </c:pt>
                <c:pt idx="1511" formatCode="General">
                  <c:v>15.11</c:v>
                </c:pt>
                <c:pt idx="1512" formatCode="General">
                  <c:v>15.12</c:v>
                </c:pt>
                <c:pt idx="1513" formatCode="General">
                  <c:v>15.129999999999999</c:v>
                </c:pt>
                <c:pt idx="1514" formatCode="General">
                  <c:v>15.139999999999999</c:v>
                </c:pt>
                <c:pt idx="1515" formatCode="General">
                  <c:v>15.15</c:v>
                </c:pt>
                <c:pt idx="1516" formatCode="General">
                  <c:v>15.16</c:v>
                </c:pt>
                <c:pt idx="1517" formatCode="General">
                  <c:v>15.17</c:v>
                </c:pt>
                <c:pt idx="1518" formatCode="General">
                  <c:v>15.18</c:v>
                </c:pt>
                <c:pt idx="1519" formatCode="General">
                  <c:v>15.19</c:v>
                </c:pt>
                <c:pt idx="1520" formatCode="General">
                  <c:v>15.2</c:v>
                </c:pt>
                <c:pt idx="1521" formatCode="General">
                  <c:v>15.209999999999999</c:v>
                </c:pt>
                <c:pt idx="1522" formatCode="General">
                  <c:v>15.219999999999999</c:v>
                </c:pt>
                <c:pt idx="1523" formatCode="General">
                  <c:v>15.229999999999999</c:v>
                </c:pt>
                <c:pt idx="1524" formatCode="General">
                  <c:v>15.239999999999998</c:v>
                </c:pt>
                <c:pt idx="1525" formatCode="General">
                  <c:v>15.25</c:v>
                </c:pt>
                <c:pt idx="1526" formatCode="General">
                  <c:v>15.26</c:v>
                </c:pt>
                <c:pt idx="1527" formatCode="General">
                  <c:v>15.27</c:v>
                </c:pt>
                <c:pt idx="1528" formatCode="General">
                  <c:v>15.28</c:v>
                </c:pt>
                <c:pt idx="1529" formatCode="General">
                  <c:v>15.29</c:v>
                </c:pt>
                <c:pt idx="1530" formatCode="General">
                  <c:v>15.3</c:v>
                </c:pt>
                <c:pt idx="1531" formatCode="General">
                  <c:v>15.31</c:v>
                </c:pt>
                <c:pt idx="1532" formatCode="General">
                  <c:v>15.32</c:v>
                </c:pt>
                <c:pt idx="1533" formatCode="General">
                  <c:v>15.33</c:v>
                </c:pt>
                <c:pt idx="1534" formatCode="General">
                  <c:v>15.34</c:v>
                </c:pt>
                <c:pt idx="1535" formatCode="General">
                  <c:v>15.350000000000026</c:v>
                </c:pt>
                <c:pt idx="1536" formatCode="General">
                  <c:v>15.360000000000024</c:v>
                </c:pt>
                <c:pt idx="1537" formatCode="General">
                  <c:v>15.370000000000006</c:v>
                </c:pt>
                <c:pt idx="1538" formatCode="General">
                  <c:v>15.38</c:v>
                </c:pt>
                <c:pt idx="1539" formatCode="General">
                  <c:v>15.39</c:v>
                </c:pt>
                <c:pt idx="1540" formatCode="General">
                  <c:v>15.4</c:v>
                </c:pt>
                <c:pt idx="1541" formatCode="General">
                  <c:v>15.41</c:v>
                </c:pt>
                <c:pt idx="1542" formatCode="General">
                  <c:v>15.42</c:v>
                </c:pt>
                <c:pt idx="1543" formatCode="General">
                  <c:v>15.43</c:v>
                </c:pt>
                <c:pt idx="1544" formatCode="General">
                  <c:v>15.44</c:v>
                </c:pt>
                <c:pt idx="1545" formatCode="General">
                  <c:v>15.450000000000006</c:v>
                </c:pt>
                <c:pt idx="1546" formatCode="General">
                  <c:v>15.46</c:v>
                </c:pt>
                <c:pt idx="1547" formatCode="General">
                  <c:v>15.47</c:v>
                </c:pt>
                <c:pt idx="1548" formatCode="General">
                  <c:v>15.48</c:v>
                </c:pt>
                <c:pt idx="1549" formatCode="General">
                  <c:v>15.49</c:v>
                </c:pt>
                <c:pt idx="1550" formatCode="General">
                  <c:v>15.5</c:v>
                </c:pt>
                <c:pt idx="1551" formatCode="General">
                  <c:v>15.51</c:v>
                </c:pt>
                <c:pt idx="1552" formatCode="General">
                  <c:v>15.52</c:v>
                </c:pt>
                <c:pt idx="1553" formatCode="General">
                  <c:v>15.53</c:v>
                </c:pt>
                <c:pt idx="1554" formatCode="General">
                  <c:v>15.54</c:v>
                </c:pt>
                <c:pt idx="1555" formatCode="General">
                  <c:v>15.55</c:v>
                </c:pt>
                <c:pt idx="1556" formatCode="General">
                  <c:v>15.56</c:v>
                </c:pt>
                <c:pt idx="1557" formatCode="General">
                  <c:v>15.57</c:v>
                </c:pt>
                <c:pt idx="1558" formatCode="General">
                  <c:v>15.58</c:v>
                </c:pt>
                <c:pt idx="1559" formatCode="General">
                  <c:v>15.59</c:v>
                </c:pt>
                <c:pt idx="1560" formatCode="General">
                  <c:v>15.6</c:v>
                </c:pt>
                <c:pt idx="1561" formatCode="General">
                  <c:v>15.61</c:v>
                </c:pt>
                <c:pt idx="1562" formatCode="General">
                  <c:v>15.62</c:v>
                </c:pt>
                <c:pt idx="1563" formatCode="General">
                  <c:v>15.629999999999999</c:v>
                </c:pt>
                <c:pt idx="1564" formatCode="General">
                  <c:v>15.639999999999999</c:v>
                </c:pt>
                <c:pt idx="1565" formatCode="General">
                  <c:v>15.65</c:v>
                </c:pt>
                <c:pt idx="1566" formatCode="General">
                  <c:v>15.66</c:v>
                </c:pt>
                <c:pt idx="1567" formatCode="General">
                  <c:v>15.67</c:v>
                </c:pt>
                <c:pt idx="1568" formatCode="General">
                  <c:v>15.68</c:v>
                </c:pt>
                <c:pt idx="1569" formatCode="General">
                  <c:v>15.69</c:v>
                </c:pt>
                <c:pt idx="1570" formatCode="General">
                  <c:v>15.7</c:v>
                </c:pt>
                <c:pt idx="1571" formatCode="General">
                  <c:v>15.709999999999999</c:v>
                </c:pt>
                <c:pt idx="1572" formatCode="General">
                  <c:v>15.719999999999999</c:v>
                </c:pt>
                <c:pt idx="1573" formatCode="General">
                  <c:v>15.729999999999999</c:v>
                </c:pt>
                <c:pt idx="1574" formatCode="General">
                  <c:v>15.739999999999998</c:v>
                </c:pt>
                <c:pt idx="1575" formatCode="General">
                  <c:v>15.75</c:v>
                </c:pt>
                <c:pt idx="1576" formatCode="General">
                  <c:v>15.76</c:v>
                </c:pt>
                <c:pt idx="1577" formatCode="General">
                  <c:v>15.77</c:v>
                </c:pt>
                <c:pt idx="1578" formatCode="General">
                  <c:v>15.78</c:v>
                </c:pt>
                <c:pt idx="1579" formatCode="General">
                  <c:v>15.79</c:v>
                </c:pt>
                <c:pt idx="1580" formatCode="General">
                  <c:v>15.8</c:v>
                </c:pt>
                <c:pt idx="1581" formatCode="General">
                  <c:v>15.81</c:v>
                </c:pt>
                <c:pt idx="1582" formatCode="General">
                  <c:v>15.82</c:v>
                </c:pt>
                <c:pt idx="1583" formatCode="General">
                  <c:v>15.83</c:v>
                </c:pt>
                <c:pt idx="1584" formatCode="General">
                  <c:v>15.84</c:v>
                </c:pt>
                <c:pt idx="1585" formatCode="General">
                  <c:v>15.850000000000026</c:v>
                </c:pt>
                <c:pt idx="1586" formatCode="General">
                  <c:v>15.860000000000024</c:v>
                </c:pt>
                <c:pt idx="1587" formatCode="General">
                  <c:v>15.870000000000006</c:v>
                </c:pt>
                <c:pt idx="1588" formatCode="General">
                  <c:v>15.88</c:v>
                </c:pt>
                <c:pt idx="1589" formatCode="General">
                  <c:v>15.89</c:v>
                </c:pt>
                <c:pt idx="1590" formatCode="General">
                  <c:v>15.9</c:v>
                </c:pt>
                <c:pt idx="1591" formatCode="General">
                  <c:v>15.91</c:v>
                </c:pt>
                <c:pt idx="1592" formatCode="General">
                  <c:v>15.92</c:v>
                </c:pt>
                <c:pt idx="1593" formatCode="General">
                  <c:v>15.93</c:v>
                </c:pt>
                <c:pt idx="1594" formatCode="General">
                  <c:v>15.94</c:v>
                </c:pt>
                <c:pt idx="1595" formatCode="General">
                  <c:v>15.950000000000006</c:v>
                </c:pt>
                <c:pt idx="1596" formatCode="General">
                  <c:v>15.96</c:v>
                </c:pt>
                <c:pt idx="1597" formatCode="General">
                  <c:v>15.97</c:v>
                </c:pt>
                <c:pt idx="1598" formatCode="General">
                  <c:v>15.98</c:v>
                </c:pt>
                <c:pt idx="1599" formatCode="General">
                  <c:v>15.99</c:v>
                </c:pt>
                <c:pt idx="1600" formatCode="General">
                  <c:v>16</c:v>
                </c:pt>
                <c:pt idx="1601" formatCode="General">
                  <c:v>16.010000000000005</c:v>
                </c:pt>
                <c:pt idx="1602" formatCode="General">
                  <c:v>16.02</c:v>
                </c:pt>
                <c:pt idx="1603" formatCode="General">
                  <c:v>16.030000999999999</c:v>
                </c:pt>
                <c:pt idx="1604" formatCode="General">
                  <c:v>16.040001</c:v>
                </c:pt>
                <c:pt idx="1605" formatCode="General">
                  <c:v>16.049999</c:v>
                </c:pt>
                <c:pt idx="1606" formatCode="General">
                  <c:v>16.059999000000001</c:v>
                </c:pt>
                <c:pt idx="1607" formatCode="General">
                  <c:v>16.07</c:v>
                </c:pt>
                <c:pt idx="1608" formatCode="General">
                  <c:v>16.079999999999988</c:v>
                </c:pt>
                <c:pt idx="1609" formatCode="General">
                  <c:v>16.09</c:v>
                </c:pt>
                <c:pt idx="1610" formatCode="General">
                  <c:v>16.100000000000001</c:v>
                </c:pt>
                <c:pt idx="1611" formatCode="General">
                  <c:v>16.110001000000079</c:v>
                </c:pt>
                <c:pt idx="1612" formatCode="General">
                  <c:v>16.120000999999988</c:v>
                </c:pt>
                <c:pt idx="1613" formatCode="General">
                  <c:v>16.129999000000005</c:v>
                </c:pt>
                <c:pt idx="1614" formatCode="General">
                  <c:v>16.139999000000035</c:v>
                </c:pt>
                <c:pt idx="1615" formatCode="General">
                  <c:v>16.149999999999999</c:v>
                </c:pt>
                <c:pt idx="1616" formatCode="General">
                  <c:v>16.16</c:v>
                </c:pt>
                <c:pt idx="1617" formatCode="General">
                  <c:v>16.170000000000005</c:v>
                </c:pt>
                <c:pt idx="1618" formatCode="General">
                  <c:v>16.18</c:v>
                </c:pt>
                <c:pt idx="1619" formatCode="General">
                  <c:v>16.190000999999999</c:v>
                </c:pt>
                <c:pt idx="1620" formatCode="General">
                  <c:v>16.200001</c:v>
                </c:pt>
                <c:pt idx="1621" formatCode="General">
                  <c:v>16.209999</c:v>
                </c:pt>
                <c:pt idx="1622" formatCode="General">
                  <c:v>16.219999000000001</c:v>
                </c:pt>
                <c:pt idx="1623" formatCode="General">
                  <c:v>16.23</c:v>
                </c:pt>
                <c:pt idx="1624" formatCode="General">
                  <c:v>16.239999999999988</c:v>
                </c:pt>
                <c:pt idx="1625" formatCode="General">
                  <c:v>16.25</c:v>
                </c:pt>
                <c:pt idx="1626" formatCode="General">
                  <c:v>16.260000000000002</c:v>
                </c:pt>
                <c:pt idx="1627" formatCode="General">
                  <c:v>16.27</c:v>
                </c:pt>
                <c:pt idx="1628" formatCode="General">
                  <c:v>16.280000999999917</c:v>
                </c:pt>
                <c:pt idx="1629" formatCode="General">
                  <c:v>16.290001</c:v>
                </c:pt>
                <c:pt idx="1630" formatCode="General">
                  <c:v>16.299999</c:v>
                </c:pt>
                <c:pt idx="1631" formatCode="General">
                  <c:v>16.309999000000001</c:v>
                </c:pt>
                <c:pt idx="1632" formatCode="General">
                  <c:v>16.32</c:v>
                </c:pt>
                <c:pt idx="1633" formatCode="General">
                  <c:v>16.329999999999988</c:v>
                </c:pt>
                <c:pt idx="1634" formatCode="General">
                  <c:v>16.34</c:v>
                </c:pt>
                <c:pt idx="1635" formatCode="General">
                  <c:v>16.350000000000001</c:v>
                </c:pt>
                <c:pt idx="1636" formatCode="General">
                  <c:v>16.360001</c:v>
                </c:pt>
                <c:pt idx="1637" formatCode="General">
                  <c:v>16.370000999999988</c:v>
                </c:pt>
                <c:pt idx="1638" formatCode="General">
                  <c:v>16.379999000000005</c:v>
                </c:pt>
                <c:pt idx="1639" formatCode="General">
                  <c:v>16.389999</c:v>
                </c:pt>
                <c:pt idx="1640" formatCode="General">
                  <c:v>16.399999999999999</c:v>
                </c:pt>
                <c:pt idx="1641" formatCode="General">
                  <c:v>16.41</c:v>
                </c:pt>
                <c:pt idx="1642" formatCode="General">
                  <c:v>16.420000000000002</c:v>
                </c:pt>
                <c:pt idx="1643" formatCode="General">
                  <c:v>16.43</c:v>
                </c:pt>
                <c:pt idx="1644" formatCode="General">
                  <c:v>16.440000999999917</c:v>
                </c:pt>
                <c:pt idx="1645" formatCode="General">
                  <c:v>16.450001</c:v>
                </c:pt>
                <c:pt idx="1646" formatCode="General">
                  <c:v>16.459999</c:v>
                </c:pt>
                <c:pt idx="1647" formatCode="General">
                  <c:v>16.469998999999987</c:v>
                </c:pt>
                <c:pt idx="1648" formatCode="General">
                  <c:v>16.479999999999986</c:v>
                </c:pt>
                <c:pt idx="1649" formatCode="General">
                  <c:v>16.489999999999913</c:v>
                </c:pt>
                <c:pt idx="1650" formatCode="General">
                  <c:v>16.5</c:v>
                </c:pt>
                <c:pt idx="1651" formatCode="General">
                  <c:v>16.510000000000005</c:v>
                </c:pt>
                <c:pt idx="1652" formatCode="General">
                  <c:v>16.52</c:v>
                </c:pt>
                <c:pt idx="1653" formatCode="General">
                  <c:v>16.530000999999999</c:v>
                </c:pt>
                <c:pt idx="1654" formatCode="General">
                  <c:v>16.540001</c:v>
                </c:pt>
                <c:pt idx="1655" formatCode="General">
                  <c:v>16.549999</c:v>
                </c:pt>
                <c:pt idx="1656" formatCode="General">
                  <c:v>16.559999000000001</c:v>
                </c:pt>
                <c:pt idx="1657" formatCode="General">
                  <c:v>16.57</c:v>
                </c:pt>
                <c:pt idx="1658" formatCode="General">
                  <c:v>16.579999999999988</c:v>
                </c:pt>
                <c:pt idx="1659" formatCode="General">
                  <c:v>16.59</c:v>
                </c:pt>
                <c:pt idx="1660" formatCode="General">
                  <c:v>16.600000000000001</c:v>
                </c:pt>
                <c:pt idx="1661" formatCode="General">
                  <c:v>16.610001000000079</c:v>
                </c:pt>
                <c:pt idx="1662" formatCode="General">
                  <c:v>16.620000999999988</c:v>
                </c:pt>
                <c:pt idx="1663" formatCode="General">
                  <c:v>16.629999000000005</c:v>
                </c:pt>
                <c:pt idx="1664" formatCode="General">
                  <c:v>16.639999000000035</c:v>
                </c:pt>
                <c:pt idx="1665" formatCode="General">
                  <c:v>16.649999999999999</c:v>
                </c:pt>
                <c:pt idx="1666" formatCode="General">
                  <c:v>16.66</c:v>
                </c:pt>
                <c:pt idx="1667" formatCode="General">
                  <c:v>16.670000000000005</c:v>
                </c:pt>
                <c:pt idx="1668" formatCode="General">
                  <c:v>16.68</c:v>
                </c:pt>
                <c:pt idx="1669" formatCode="General">
                  <c:v>16.690000999999999</c:v>
                </c:pt>
                <c:pt idx="1670" formatCode="General">
                  <c:v>16.700001</c:v>
                </c:pt>
                <c:pt idx="1671" formatCode="General">
                  <c:v>16.709999</c:v>
                </c:pt>
                <c:pt idx="1672" formatCode="General">
                  <c:v>16.719999000000001</c:v>
                </c:pt>
                <c:pt idx="1673" formatCode="General">
                  <c:v>16.73</c:v>
                </c:pt>
                <c:pt idx="1674" formatCode="General">
                  <c:v>16.739999999999988</c:v>
                </c:pt>
                <c:pt idx="1675" formatCode="General">
                  <c:v>16.75</c:v>
                </c:pt>
                <c:pt idx="1676" formatCode="General">
                  <c:v>16.760000000000002</c:v>
                </c:pt>
                <c:pt idx="1677" formatCode="General">
                  <c:v>16.77</c:v>
                </c:pt>
                <c:pt idx="1678" formatCode="General">
                  <c:v>16.780000999999917</c:v>
                </c:pt>
                <c:pt idx="1679" formatCode="General">
                  <c:v>16.790001</c:v>
                </c:pt>
                <c:pt idx="1680" formatCode="General">
                  <c:v>16.799999</c:v>
                </c:pt>
                <c:pt idx="1681" formatCode="General">
                  <c:v>16.809999000000001</c:v>
                </c:pt>
                <c:pt idx="1682" formatCode="General">
                  <c:v>16.82</c:v>
                </c:pt>
                <c:pt idx="1683" formatCode="General">
                  <c:v>16.829999999999988</c:v>
                </c:pt>
                <c:pt idx="1684" formatCode="General">
                  <c:v>16.84</c:v>
                </c:pt>
                <c:pt idx="1685" formatCode="General">
                  <c:v>16.850000000000001</c:v>
                </c:pt>
                <c:pt idx="1686" formatCode="General">
                  <c:v>16.860001</c:v>
                </c:pt>
                <c:pt idx="1687" formatCode="General">
                  <c:v>16.870000999999988</c:v>
                </c:pt>
                <c:pt idx="1688" formatCode="General">
                  <c:v>16.879999000000005</c:v>
                </c:pt>
                <c:pt idx="1689" formatCode="General">
                  <c:v>16.889999</c:v>
                </c:pt>
                <c:pt idx="1690" formatCode="General">
                  <c:v>16.899999999999999</c:v>
                </c:pt>
                <c:pt idx="1691" formatCode="General">
                  <c:v>16.91</c:v>
                </c:pt>
                <c:pt idx="1692" formatCode="General">
                  <c:v>16.920000000000002</c:v>
                </c:pt>
                <c:pt idx="1693" formatCode="General">
                  <c:v>16.93</c:v>
                </c:pt>
                <c:pt idx="1694" formatCode="General">
                  <c:v>16.940000999999917</c:v>
                </c:pt>
                <c:pt idx="1695" formatCode="General">
                  <c:v>16.950001</c:v>
                </c:pt>
                <c:pt idx="1696" formatCode="General">
                  <c:v>16.959999</c:v>
                </c:pt>
                <c:pt idx="1697" formatCode="General">
                  <c:v>16.969998999999987</c:v>
                </c:pt>
                <c:pt idx="1698" formatCode="General">
                  <c:v>16.979999999999986</c:v>
                </c:pt>
                <c:pt idx="1699" formatCode="General">
                  <c:v>16.989999999999913</c:v>
                </c:pt>
                <c:pt idx="1700" formatCode="General">
                  <c:v>17</c:v>
                </c:pt>
                <c:pt idx="1701" formatCode="General">
                  <c:v>17.010000000000005</c:v>
                </c:pt>
                <c:pt idx="1702" formatCode="General">
                  <c:v>17.02</c:v>
                </c:pt>
                <c:pt idx="1703" formatCode="General">
                  <c:v>17.030000999999999</c:v>
                </c:pt>
                <c:pt idx="1704" formatCode="General">
                  <c:v>17.040001</c:v>
                </c:pt>
                <c:pt idx="1705" formatCode="General">
                  <c:v>17.049999</c:v>
                </c:pt>
                <c:pt idx="1706" formatCode="General">
                  <c:v>17.059999000000001</c:v>
                </c:pt>
                <c:pt idx="1707" formatCode="General">
                  <c:v>17.07</c:v>
                </c:pt>
                <c:pt idx="1708" formatCode="General">
                  <c:v>17.079999999999988</c:v>
                </c:pt>
                <c:pt idx="1709" formatCode="General">
                  <c:v>17.09</c:v>
                </c:pt>
                <c:pt idx="1710" formatCode="General">
                  <c:v>17.100000000000001</c:v>
                </c:pt>
                <c:pt idx="1711" formatCode="General">
                  <c:v>17.110001000000079</c:v>
                </c:pt>
                <c:pt idx="1712" formatCode="General">
                  <c:v>17.120000999999988</c:v>
                </c:pt>
                <c:pt idx="1713" formatCode="General">
                  <c:v>17.129999000000005</c:v>
                </c:pt>
                <c:pt idx="1714" formatCode="General">
                  <c:v>17.139999000000035</c:v>
                </c:pt>
                <c:pt idx="1715" formatCode="General">
                  <c:v>17.149999999999999</c:v>
                </c:pt>
                <c:pt idx="1716" formatCode="General">
                  <c:v>17.16</c:v>
                </c:pt>
                <c:pt idx="1717" formatCode="General">
                  <c:v>17.170000000000005</c:v>
                </c:pt>
                <c:pt idx="1718" formatCode="General">
                  <c:v>17.18</c:v>
                </c:pt>
                <c:pt idx="1719" formatCode="General">
                  <c:v>17.190000999999999</c:v>
                </c:pt>
                <c:pt idx="1720" formatCode="General">
                  <c:v>17.200001</c:v>
                </c:pt>
                <c:pt idx="1721" formatCode="General">
                  <c:v>17.209999</c:v>
                </c:pt>
                <c:pt idx="1722" formatCode="General">
                  <c:v>17.219999000000001</c:v>
                </c:pt>
                <c:pt idx="1723" formatCode="General">
                  <c:v>17.23</c:v>
                </c:pt>
                <c:pt idx="1724" formatCode="General">
                  <c:v>17.239999999999988</c:v>
                </c:pt>
                <c:pt idx="1725" formatCode="General">
                  <c:v>17.25</c:v>
                </c:pt>
                <c:pt idx="1726" formatCode="General">
                  <c:v>17.260000000000002</c:v>
                </c:pt>
                <c:pt idx="1727" formatCode="General">
                  <c:v>17.27</c:v>
                </c:pt>
                <c:pt idx="1728" formatCode="General">
                  <c:v>17.280000999999917</c:v>
                </c:pt>
                <c:pt idx="1729" formatCode="General">
                  <c:v>17.290001</c:v>
                </c:pt>
                <c:pt idx="1730" formatCode="General">
                  <c:v>17.299999</c:v>
                </c:pt>
                <c:pt idx="1731" formatCode="General">
                  <c:v>17.309999000000001</c:v>
                </c:pt>
                <c:pt idx="1732" formatCode="General">
                  <c:v>17.32</c:v>
                </c:pt>
                <c:pt idx="1733" formatCode="General">
                  <c:v>17.329999999999988</c:v>
                </c:pt>
                <c:pt idx="1734" formatCode="General">
                  <c:v>17.34</c:v>
                </c:pt>
                <c:pt idx="1735" formatCode="General">
                  <c:v>17.350000000000001</c:v>
                </c:pt>
                <c:pt idx="1736" formatCode="General">
                  <c:v>17.360001</c:v>
                </c:pt>
                <c:pt idx="1737" formatCode="General">
                  <c:v>17.370000999999988</c:v>
                </c:pt>
                <c:pt idx="1738" formatCode="General">
                  <c:v>17.379999000000005</c:v>
                </c:pt>
                <c:pt idx="1739" formatCode="General">
                  <c:v>17.389999</c:v>
                </c:pt>
                <c:pt idx="1740" formatCode="General">
                  <c:v>17.399999999999999</c:v>
                </c:pt>
                <c:pt idx="1741" formatCode="General">
                  <c:v>17.41</c:v>
                </c:pt>
                <c:pt idx="1742" formatCode="General">
                  <c:v>17.420000000000002</c:v>
                </c:pt>
                <c:pt idx="1743" formatCode="General">
                  <c:v>17.43</c:v>
                </c:pt>
                <c:pt idx="1744" formatCode="General">
                  <c:v>17.440000999999917</c:v>
                </c:pt>
                <c:pt idx="1745" formatCode="General">
                  <c:v>17.450001</c:v>
                </c:pt>
                <c:pt idx="1746" formatCode="General">
                  <c:v>17.459999</c:v>
                </c:pt>
                <c:pt idx="1747" formatCode="General">
                  <c:v>17.469998999999987</c:v>
                </c:pt>
                <c:pt idx="1748" formatCode="General">
                  <c:v>17.479999999999986</c:v>
                </c:pt>
                <c:pt idx="1749" formatCode="General">
                  <c:v>17.489999999999913</c:v>
                </c:pt>
                <c:pt idx="1750" formatCode="General">
                  <c:v>17.5</c:v>
                </c:pt>
                <c:pt idx="1751" formatCode="General">
                  <c:v>17.510000000000005</c:v>
                </c:pt>
                <c:pt idx="1752" formatCode="General">
                  <c:v>17.52</c:v>
                </c:pt>
                <c:pt idx="1753" formatCode="General">
                  <c:v>17.530000999999999</c:v>
                </c:pt>
                <c:pt idx="1754" formatCode="General">
                  <c:v>17.540001</c:v>
                </c:pt>
                <c:pt idx="1755" formatCode="General">
                  <c:v>17.549999</c:v>
                </c:pt>
                <c:pt idx="1756" formatCode="General">
                  <c:v>17.559999000000001</c:v>
                </c:pt>
                <c:pt idx="1757" formatCode="General">
                  <c:v>17.57</c:v>
                </c:pt>
                <c:pt idx="1758" formatCode="General">
                  <c:v>17.579999999999988</c:v>
                </c:pt>
                <c:pt idx="1759" formatCode="General">
                  <c:v>17.59</c:v>
                </c:pt>
                <c:pt idx="1760" formatCode="General">
                  <c:v>17.600000000000001</c:v>
                </c:pt>
                <c:pt idx="1761" formatCode="General">
                  <c:v>17.610001000000079</c:v>
                </c:pt>
                <c:pt idx="1762" formatCode="General">
                  <c:v>17.620000999999988</c:v>
                </c:pt>
                <c:pt idx="1763" formatCode="General">
                  <c:v>17.629999000000005</c:v>
                </c:pt>
                <c:pt idx="1764" formatCode="General">
                  <c:v>17.639999000000035</c:v>
                </c:pt>
                <c:pt idx="1765" formatCode="General">
                  <c:v>17.649999999999999</c:v>
                </c:pt>
                <c:pt idx="1766" formatCode="General">
                  <c:v>17.66</c:v>
                </c:pt>
                <c:pt idx="1767" formatCode="General">
                  <c:v>17.670000000000005</c:v>
                </c:pt>
                <c:pt idx="1768" formatCode="General">
                  <c:v>17.68</c:v>
                </c:pt>
                <c:pt idx="1769" formatCode="General">
                  <c:v>17.690000999999999</c:v>
                </c:pt>
                <c:pt idx="1770" formatCode="General">
                  <c:v>17.700001</c:v>
                </c:pt>
                <c:pt idx="1771" formatCode="General">
                  <c:v>17.709999</c:v>
                </c:pt>
                <c:pt idx="1772" formatCode="General">
                  <c:v>17.719999000000001</c:v>
                </c:pt>
                <c:pt idx="1773" formatCode="General">
                  <c:v>17.73</c:v>
                </c:pt>
                <c:pt idx="1774" formatCode="General">
                  <c:v>17.739999999999988</c:v>
                </c:pt>
                <c:pt idx="1775" formatCode="General">
                  <c:v>17.75</c:v>
                </c:pt>
                <c:pt idx="1776" formatCode="General">
                  <c:v>17.760000000000002</c:v>
                </c:pt>
                <c:pt idx="1777" formatCode="General">
                  <c:v>17.77</c:v>
                </c:pt>
                <c:pt idx="1778" formatCode="General">
                  <c:v>17.780000999999917</c:v>
                </c:pt>
                <c:pt idx="1779" formatCode="General">
                  <c:v>17.790001</c:v>
                </c:pt>
                <c:pt idx="1780" formatCode="General">
                  <c:v>17.799999</c:v>
                </c:pt>
                <c:pt idx="1781" formatCode="General">
                  <c:v>17.809999000000001</c:v>
                </c:pt>
                <c:pt idx="1782" formatCode="General">
                  <c:v>17.82</c:v>
                </c:pt>
                <c:pt idx="1783" formatCode="General">
                  <c:v>17.829999999999988</c:v>
                </c:pt>
                <c:pt idx="1784" formatCode="General">
                  <c:v>17.84</c:v>
                </c:pt>
                <c:pt idx="1785" formatCode="General">
                  <c:v>17.850000000000001</c:v>
                </c:pt>
                <c:pt idx="1786" formatCode="General">
                  <c:v>17.860001</c:v>
                </c:pt>
                <c:pt idx="1787" formatCode="General">
                  <c:v>17.870000999999988</c:v>
                </c:pt>
                <c:pt idx="1788" formatCode="General">
                  <c:v>17.879999000000005</c:v>
                </c:pt>
                <c:pt idx="1789" formatCode="General">
                  <c:v>17.889999</c:v>
                </c:pt>
                <c:pt idx="1790" formatCode="General">
                  <c:v>17.899999999999999</c:v>
                </c:pt>
                <c:pt idx="1791" formatCode="General">
                  <c:v>17.91</c:v>
                </c:pt>
                <c:pt idx="1792" formatCode="General">
                  <c:v>17.920000000000002</c:v>
                </c:pt>
                <c:pt idx="1793" formatCode="General">
                  <c:v>17.93</c:v>
                </c:pt>
                <c:pt idx="1794" formatCode="General">
                  <c:v>17.940000999999917</c:v>
                </c:pt>
                <c:pt idx="1795" formatCode="General">
                  <c:v>17.950001</c:v>
                </c:pt>
                <c:pt idx="1796" formatCode="General">
                  <c:v>17.959999</c:v>
                </c:pt>
                <c:pt idx="1797" formatCode="General">
                  <c:v>17.969998999999987</c:v>
                </c:pt>
                <c:pt idx="1798" formatCode="General">
                  <c:v>17.979999999999986</c:v>
                </c:pt>
                <c:pt idx="1799" formatCode="General">
                  <c:v>17.989999999999913</c:v>
                </c:pt>
                <c:pt idx="1800" formatCode="General">
                  <c:v>18</c:v>
                </c:pt>
                <c:pt idx="1801" formatCode="General">
                  <c:v>18.010000000000005</c:v>
                </c:pt>
                <c:pt idx="1802" formatCode="General">
                  <c:v>18.02</c:v>
                </c:pt>
                <c:pt idx="1803" formatCode="General">
                  <c:v>18.030000999999999</c:v>
                </c:pt>
                <c:pt idx="1804" formatCode="General">
                  <c:v>18.040001</c:v>
                </c:pt>
                <c:pt idx="1805" formatCode="General">
                  <c:v>18.049999</c:v>
                </c:pt>
                <c:pt idx="1806" formatCode="General">
                  <c:v>18.059999000000001</c:v>
                </c:pt>
                <c:pt idx="1807" formatCode="General">
                  <c:v>18.07</c:v>
                </c:pt>
                <c:pt idx="1808" formatCode="General">
                  <c:v>18.079999999999988</c:v>
                </c:pt>
                <c:pt idx="1809" formatCode="General">
                  <c:v>18.09</c:v>
                </c:pt>
                <c:pt idx="1810" formatCode="General">
                  <c:v>18.100000000000001</c:v>
                </c:pt>
                <c:pt idx="1811" formatCode="General">
                  <c:v>18.110001000000079</c:v>
                </c:pt>
                <c:pt idx="1812" formatCode="General">
                  <c:v>18.120000999999988</c:v>
                </c:pt>
                <c:pt idx="1813" formatCode="General">
                  <c:v>18.129999000000005</c:v>
                </c:pt>
                <c:pt idx="1814" formatCode="General">
                  <c:v>18.139999000000035</c:v>
                </c:pt>
                <c:pt idx="1815" formatCode="General">
                  <c:v>18.149999999999999</c:v>
                </c:pt>
                <c:pt idx="1816" formatCode="General">
                  <c:v>18.16</c:v>
                </c:pt>
                <c:pt idx="1817" formatCode="General">
                  <c:v>18.170000000000005</c:v>
                </c:pt>
                <c:pt idx="1818" formatCode="General">
                  <c:v>18.18</c:v>
                </c:pt>
                <c:pt idx="1819" formatCode="General">
                  <c:v>18.190000999999999</c:v>
                </c:pt>
                <c:pt idx="1820" formatCode="General">
                  <c:v>18.200001</c:v>
                </c:pt>
                <c:pt idx="1821" formatCode="General">
                  <c:v>18.209999</c:v>
                </c:pt>
                <c:pt idx="1822" formatCode="General">
                  <c:v>18.219999000000001</c:v>
                </c:pt>
                <c:pt idx="1823" formatCode="General">
                  <c:v>18.23</c:v>
                </c:pt>
                <c:pt idx="1824" formatCode="General">
                  <c:v>18.239999999999988</c:v>
                </c:pt>
                <c:pt idx="1825" formatCode="General">
                  <c:v>18.25</c:v>
                </c:pt>
                <c:pt idx="1826" formatCode="General">
                  <c:v>18.260000000000002</c:v>
                </c:pt>
                <c:pt idx="1827" formatCode="General">
                  <c:v>18.27</c:v>
                </c:pt>
                <c:pt idx="1828" formatCode="General">
                  <c:v>18.280000999999917</c:v>
                </c:pt>
                <c:pt idx="1829" formatCode="General">
                  <c:v>18.290001</c:v>
                </c:pt>
                <c:pt idx="1830" formatCode="General">
                  <c:v>18.299999</c:v>
                </c:pt>
                <c:pt idx="1831" formatCode="General">
                  <c:v>18.309999000000001</c:v>
                </c:pt>
                <c:pt idx="1832" formatCode="General">
                  <c:v>18.32</c:v>
                </c:pt>
                <c:pt idx="1833" formatCode="General">
                  <c:v>18.329999999999988</c:v>
                </c:pt>
                <c:pt idx="1834" formatCode="General">
                  <c:v>18.34</c:v>
                </c:pt>
                <c:pt idx="1835" formatCode="General">
                  <c:v>18.350000000000001</c:v>
                </c:pt>
                <c:pt idx="1836" formatCode="General">
                  <c:v>18.360001</c:v>
                </c:pt>
                <c:pt idx="1837" formatCode="General">
                  <c:v>18.370000999999988</c:v>
                </c:pt>
                <c:pt idx="1838" formatCode="General">
                  <c:v>18.379999000000005</c:v>
                </c:pt>
                <c:pt idx="1839" formatCode="General">
                  <c:v>18.389999</c:v>
                </c:pt>
                <c:pt idx="1840" formatCode="General">
                  <c:v>18.399999999999999</c:v>
                </c:pt>
                <c:pt idx="1841" formatCode="General">
                  <c:v>18.41</c:v>
                </c:pt>
                <c:pt idx="1842" formatCode="General">
                  <c:v>18.420000000000002</c:v>
                </c:pt>
                <c:pt idx="1843" formatCode="General">
                  <c:v>18.43</c:v>
                </c:pt>
                <c:pt idx="1844" formatCode="General">
                  <c:v>18.440000999999917</c:v>
                </c:pt>
                <c:pt idx="1845" formatCode="General">
                  <c:v>18.450001</c:v>
                </c:pt>
                <c:pt idx="1846" formatCode="General">
                  <c:v>18.459999</c:v>
                </c:pt>
                <c:pt idx="1847" formatCode="General">
                  <c:v>18.469998999999987</c:v>
                </c:pt>
                <c:pt idx="1848" formatCode="General">
                  <c:v>18.479999999999986</c:v>
                </c:pt>
                <c:pt idx="1849" formatCode="General">
                  <c:v>18.489999999999913</c:v>
                </c:pt>
                <c:pt idx="1850" formatCode="General">
                  <c:v>18.5</c:v>
                </c:pt>
                <c:pt idx="1851" formatCode="General">
                  <c:v>18.510000000000005</c:v>
                </c:pt>
                <c:pt idx="1852" formatCode="General">
                  <c:v>18.52</c:v>
                </c:pt>
                <c:pt idx="1853" formatCode="General">
                  <c:v>18.530000999999999</c:v>
                </c:pt>
                <c:pt idx="1854" formatCode="General">
                  <c:v>18.540001</c:v>
                </c:pt>
                <c:pt idx="1855" formatCode="General">
                  <c:v>18.549999</c:v>
                </c:pt>
                <c:pt idx="1856" formatCode="General">
                  <c:v>18.559999000000001</c:v>
                </c:pt>
                <c:pt idx="1857" formatCode="General">
                  <c:v>18.57</c:v>
                </c:pt>
                <c:pt idx="1858" formatCode="General">
                  <c:v>18.579999999999988</c:v>
                </c:pt>
                <c:pt idx="1859" formatCode="General">
                  <c:v>18.59</c:v>
                </c:pt>
                <c:pt idx="1860" formatCode="General">
                  <c:v>18.600000000000001</c:v>
                </c:pt>
                <c:pt idx="1861" formatCode="General">
                  <c:v>18.610001000000079</c:v>
                </c:pt>
                <c:pt idx="1862" formatCode="General">
                  <c:v>18.620000999999988</c:v>
                </c:pt>
                <c:pt idx="1863" formatCode="General">
                  <c:v>18.629999000000005</c:v>
                </c:pt>
                <c:pt idx="1864" formatCode="General">
                  <c:v>18.639999000000035</c:v>
                </c:pt>
                <c:pt idx="1865" formatCode="General">
                  <c:v>18.649999999999999</c:v>
                </c:pt>
                <c:pt idx="1866" formatCode="General">
                  <c:v>18.66</c:v>
                </c:pt>
                <c:pt idx="1867" formatCode="General">
                  <c:v>18.670000000000005</c:v>
                </c:pt>
                <c:pt idx="1868" formatCode="General">
                  <c:v>18.68</c:v>
                </c:pt>
                <c:pt idx="1869" formatCode="General">
                  <c:v>18.690000999999999</c:v>
                </c:pt>
                <c:pt idx="1870" formatCode="General">
                  <c:v>18.700001</c:v>
                </c:pt>
                <c:pt idx="1871" formatCode="General">
                  <c:v>18.709999</c:v>
                </c:pt>
                <c:pt idx="1872" formatCode="General">
                  <c:v>18.719999000000001</c:v>
                </c:pt>
                <c:pt idx="1873" formatCode="General">
                  <c:v>18.73</c:v>
                </c:pt>
                <c:pt idx="1874" formatCode="General">
                  <c:v>18.739999999999988</c:v>
                </c:pt>
                <c:pt idx="1875" formatCode="General">
                  <c:v>18.75</c:v>
                </c:pt>
                <c:pt idx="1876" formatCode="General">
                  <c:v>18.760000000000002</c:v>
                </c:pt>
                <c:pt idx="1877" formatCode="General">
                  <c:v>18.77</c:v>
                </c:pt>
                <c:pt idx="1878" formatCode="General">
                  <c:v>18.780000999999917</c:v>
                </c:pt>
                <c:pt idx="1879" formatCode="General">
                  <c:v>18.790001</c:v>
                </c:pt>
                <c:pt idx="1880" formatCode="General">
                  <c:v>18.799999</c:v>
                </c:pt>
                <c:pt idx="1881" formatCode="General">
                  <c:v>18.809999000000001</c:v>
                </c:pt>
                <c:pt idx="1882" formatCode="General">
                  <c:v>18.82</c:v>
                </c:pt>
                <c:pt idx="1883" formatCode="General">
                  <c:v>18.829999999999988</c:v>
                </c:pt>
                <c:pt idx="1884" formatCode="General">
                  <c:v>18.84</c:v>
                </c:pt>
                <c:pt idx="1885" formatCode="General">
                  <c:v>18.850000000000001</c:v>
                </c:pt>
                <c:pt idx="1886" formatCode="General">
                  <c:v>18.860001</c:v>
                </c:pt>
                <c:pt idx="1887" formatCode="General">
                  <c:v>18.870000999999988</c:v>
                </c:pt>
                <c:pt idx="1888" formatCode="General">
                  <c:v>18.879999000000005</c:v>
                </c:pt>
                <c:pt idx="1889" formatCode="General">
                  <c:v>18.889999</c:v>
                </c:pt>
                <c:pt idx="1890" formatCode="General">
                  <c:v>18.899999999999999</c:v>
                </c:pt>
                <c:pt idx="1891" formatCode="General">
                  <c:v>18.91</c:v>
                </c:pt>
                <c:pt idx="1892" formatCode="General">
                  <c:v>18.920000000000002</c:v>
                </c:pt>
                <c:pt idx="1893" formatCode="General">
                  <c:v>18.93</c:v>
                </c:pt>
                <c:pt idx="1894" formatCode="General">
                  <c:v>18.940000999999917</c:v>
                </c:pt>
                <c:pt idx="1895" formatCode="General">
                  <c:v>18.950001</c:v>
                </c:pt>
                <c:pt idx="1896" formatCode="General">
                  <c:v>18.959999</c:v>
                </c:pt>
                <c:pt idx="1897" formatCode="General">
                  <c:v>18.969998999999987</c:v>
                </c:pt>
                <c:pt idx="1898" formatCode="General">
                  <c:v>18.979999999999986</c:v>
                </c:pt>
                <c:pt idx="1899" formatCode="General">
                  <c:v>18.989999999999913</c:v>
                </c:pt>
                <c:pt idx="1900" formatCode="General">
                  <c:v>19</c:v>
                </c:pt>
                <c:pt idx="1901" formatCode="General">
                  <c:v>19.010000000000005</c:v>
                </c:pt>
                <c:pt idx="1902" formatCode="General">
                  <c:v>19.02</c:v>
                </c:pt>
                <c:pt idx="1903" formatCode="General">
                  <c:v>19.030000999999999</c:v>
                </c:pt>
                <c:pt idx="1904" formatCode="General">
                  <c:v>19.040001</c:v>
                </c:pt>
                <c:pt idx="1905" formatCode="General">
                  <c:v>19.049999</c:v>
                </c:pt>
                <c:pt idx="1906" formatCode="General">
                  <c:v>19.059999000000001</c:v>
                </c:pt>
                <c:pt idx="1907" formatCode="General">
                  <c:v>19.07</c:v>
                </c:pt>
                <c:pt idx="1908" formatCode="General">
                  <c:v>19.079999999999988</c:v>
                </c:pt>
                <c:pt idx="1909" formatCode="General">
                  <c:v>19.09</c:v>
                </c:pt>
                <c:pt idx="1910" formatCode="General">
                  <c:v>19.100000000000001</c:v>
                </c:pt>
                <c:pt idx="1911" formatCode="General">
                  <c:v>19.110001000000079</c:v>
                </c:pt>
                <c:pt idx="1912" formatCode="General">
                  <c:v>19.120000999999988</c:v>
                </c:pt>
                <c:pt idx="1913" formatCode="General">
                  <c:v>19.129999000000005</c:v>
                </c:pt>
                <c:pt idx="1914" formatCode="General">
                  <c:v>19.139999000000035</c:v>
                </c:pt>
                <c:pt idx="1915" formatCode="General">
                  <c:v>19.149999999999999</c:v>
                </c:pt>
                <c:pt idx="1916" formatCode="General">
                  <c:v>19.16</c:v>
                </c:pt>
                <c:pt idx="1917" formatCode="General">
                  <c:v>19.170000000000005</c:v>
                </c:pt>
                <c:pt idx="1918" formatCode="General">
                  <c:v>19.18</c:v>
                </c:pt>
                <c:pt idx="1919" formatCode="General">
                  <c:v>19.190000999999999</c:v>
                </c:pt>
                <c:pt idx="1920" formatCode="General">
                  <c:v>19.200001</c:v>
                </c:pt>
                <c:pt idx="1921" formatCode="General">
                  <c:v>19.209999</c:v>
                </c:pt>
                <c:pt idx="1922" formatCode="General">
                  <c:v>19.219999000000001</c:v>
                </c:pt>
                <c:pt idx="1923" formatCode="General">
                  <c:v>19.23</c:v>
                </c:pt>
                <c:pt idx="1924" formatCode="General">
                  <c:v>19.239999999999988</c:v>
                </c:pt>
                <c:pt idx="1925" formatCode="General">
                  <c:v>19.25</c:v>
                </c:pt>
                <c:pt idx="1926" formatCode="General">
                  <c:v>19.260000000000002</c:v>
                </c:pt>
                <c:pt idx="1927" formatCode="General">
                  <c:v>19.27</c:v>
                </c:pt>
                <c:pt idx="1928" formatCode="General">
                  <c:v>19.280000999999917</c:v>
                </c:pt>
                <c:pt idx="1929" formatCode="General">
                  <c:v>19.290001</c:v>
                </c:pt>
                <c:pt idx="1930" formatCode="General">
                  <c:v>19.299999</c:v>
                </c:pt>
                <c:pt idx="1931" formatCode="General">
                  <c:v>19.309999000000001</c:v>
                </c:pt>
                <c:pt idx="1932" formatCode="General">
                  <c:v>19.32</c:v>
                </c:pt>
                <c:pt idx="1933" formatCode="General">
                  <c:v>19.329999999999988</c:v>
                </c:pt>
                <c:pt idx="1934" formatCode="General">
                  <c:v>19.34</c:v>
                </c:pt>
                <c:pt idx="1935" formatCode="General">
                  <c:v>19.350000000000001</c:v>
                </c:pt>
                <c:pt idx="1936" formatCode="General">
                  <c:v>19.360001</c:v>
                </c:pt>
                <c:pt idx="1937" formatCode="General">
                  <c:v>19.370000999999988</c:v>
                </c:pt>
                <c:pt idx="1938" formatCode="General">
                  <c:v>19.379999000000005</c:v>
                </c:pt>
                <c:pt idx="1939" formatCode="General">
                  <c:v>19.389999</c:v>
                </c:pt>
                <c:pt idx="1940" formatCode="General">
                  <c:v>19.399999999999999</c:v>
                </c:pt>
                <c:pt idx="1941" formatCode="General">
                  <c:v>19.41</c:v>
                </c:pt>
                <c:pt idx="1942" formatCode="General">
                  <c:v>19.420000000000002</c:v>
                </c:pt>
                <c:pt idx="1943" formatCode="General">
                  <c:v>19.43</c:v>
                </c:pt>
                <c:pt idx="1944" formatCode="General">
                  <c:v>19.440000999999917</c:v>
                </c:pt>
                <c:pt idx="1945" formatCode="General">
                  <c:v>19.450001</c:v>
                </c:pt>
                <c:pt idx="1946" formatCode="General">
                  <c:v>19.459999</c:v>
                </c:pt>
                <c:pt idx="1947" formatCode="General">
                  <c:v>19.469998999999987</c:v>
                </c:pt>
                <c:pt idx="1948" formatCode="General">
                  <c:v>19.479999999999986</c:v>
                </c:pt>
                <c:pt idx="1949" formatCode="General">
                  <c:v>19.489999999999913</c:v>
                </c:pt>
                <c:pt idx="1950" formatCode="General">
                  <c:v>19.5</c:v>
                </c:pt>
                <c:pt idx="1951" formatCode="General">
                  <c:v>19.510000000000005</c:v>
                </c:pt>
                <c:pt idx="1952" formatCode="General">
                  <c:v>19.52</c:v>
                </c:pt>
                <c:pt idx="1953" formatCode="General">
                  <c:v>19.530000999999999</c:v>
                </c:pt>
                <c:pt idx="1954" formatCode="General">
                  <c:v>19.540001</c:v>
                </c:pt>
                <c:pt idx="1955" formatCode="General">
                  <c:v>19.549999</c:v>
                </c:pt>
                <c:pt idx="1956" formatCode="General">
                  <c:v>19.559999000000001</c:v>
                </c:pt>
                <c:pt idx="1957" formatCode="General">
                  <c:v>19.57</c:v>
                </c:pt>
                <c:pt idx="1958" formatCode="General">
                  <c:v>19.579999999999988</c:v>
                </c:pt>
                <c:pt idx="1959" formatCode="General">
                  <c:v>19.59</c:v>
                </c:pt>
                <c:pt idx="1960" formatCode="General">
                  <c:v>19.600000000000001</c:v>
                </c:pt>
                <c:pt idx="1961" formatCode="General">
                  <c:v>19.610001000000079</c:v>
                </c:pt>
                <c:pt idx="1962" formatCode="General">
                  <c:v>19.620000999999988</c:v>
                </c:pt>
                <c:pt idx="1963" formatCode="General">
                  <c:v>19.629999000000005</c:v>
                </c:pt>
                <c:pt idx="1964" formatCode="General">
                  <c:v>19.639999000000035</c:v>
                </c:pt>
                <c:pt idx="1965" formatCode="General">
                  <c:v>19.649999999999999</c:v>
                </c:pt>
                <c:pt idx="1966" formatCode="General">
                  <c:v>19.66</c:v>
                </c:pt>
                <c:pt idx="1967" formatCode="General">
                  <c:v>19.670000000000005</c:v>
                </c:pt>
                <c:pt idx="1968" formatCode="General">
                  <c:v>19.68</c:v>
                </c:pt>
                <c:pt idx="1969" formatCode="General">
                  <c:v>19.690000999999999</c:v>
                </c:pt>
                <c:pt idx="1970" formatCode="General">
                  <c:v>19.700001</c:v>
                </c:pt>
                <c:pt idx="1971" formatCode="General">
                  <c:v>19.709999</c:v>
                </c:pt>
                <c:pt idx="1972" formatCode="General">
                  <c:v>19.719999000000001</c:v>
                </c:pt>
                <c:pt idx="1973" formatCode="General">
                  <c:v>19.73</c:v>
                </c:pt>
                <c:pt idx="1974" formatCode="General">
                  <c:v>19.739999999999988</c:v>
                </c:pt>
                <c:pt idx="1975" formatCode="General">
                  <c:v>19.75</c:v>
                </c:pt>
                <c:pt idx="1976" formatCode="General">
                  <c:v>19.760000000000002</c:v>
                </c:pt>
                <c:pt idx="1977" formatCode="General">
                  <c:v>19.77</c:v>
                </c:pt>
                <c:pt idx="1978" formatCode="General">
                  <c:v>19.780000999999917</c:v>
                </c:pt>
                <c:pt idx="1979" formatCode="General">
                  <c:v>19.790001</c:v>
                </c:pt>
                <c:pt idx="1980" formatCode="General">
                  <c:v>19.799999</c:v>
                </c:pt>
                <c:pt idx="1981" formatCode="General">
                  <c:v>19.809999000000001</c:v>
                </c:pt>
                <c:pt idx="1982" formatCode="General">
                  <c:v>19.82</c:v>
                </c:pt>
                <c:pt idx="1983" formatCode="General">
                  <c:v>19.829999999999988</c:v>
                </c:pt>
                <c:pt idx="1984" formatCode="General">
                  <c:v>19.84</c:v>
                </c:pt>
                <c:pt idx="1985" formatCode="General">
                  <c:v>19.850000000000001</c:v>
                </c:pt>
                <c:pt idx="1986" formatCode="General">
                  <c:v>19.860001</c:v>
                </c:pt>
                <c:pt idx="1987" formatCode="General">
                  <c:v>19.870000999999988</c:v>
                </c:pt>
                <c:pt idx="1988" formatCode="General">
                  <c:v>19.879999000000005</c:v>
                </c:pt>
                <c:pt idx="1989" formatCode="General">
                  <c:v>19.889999</c:v>
                </c:pt>
                <c:pt idx="1990" formatCode="General">
                  <c:v>19.899999999999999</c:v>
                </c:pt>
                <c:pt idx="1991" formatCode="General">
                  <c:v>19.91</c:v>
                </c:pt>
                <c:pt idx="1992" formatCode="General">
                  <c:v>19.920000000000002</c:v>
                </c:pt>
                <c:pt idx="1993" formatCode="General">
                  <c:v>19.93</c:v>
                </c:pt>
                <c:pt idx="1994" formatCode="General">
                  <c:v>19.940000999999917</c:v>
                </c:pt>
                <c:pt idx="1995" formatCode="General">
                  <c:v>19.950001</c:v>
                </c:pt>
                <c:pt idx="1996" formatCode="General">
                  <c:v>19.959999</c:v>
                </c:pt>
                <c:pt idx="1997" formatCode="General">
                  <c:v>19.969998999999987</c:v>
                </c:pt>
                <c:pt idx="1998" formatCode="General">
                  <c:v>19.979999999999986</c:v>
                </c:pt>
                <c:pt idx="1999" formatCode="General">
                  <c:v>19.989999999999913</c:v>
                </c:pt>
                <c:pt idx="2000" formatCode="General">
                  <c:v>20</c:v>
                </c:pt>
              </c:numCache>
            </c:numRef>
          </c:xVal>
          <c:yVal>
            <c:numRef>
              <c:f>labr_conRES!$E$2:$E$2002</c:f>
              <c:numCache>
                <c:formatCode>General</c:formatCode>
                <c:ptCount val="2001"/>
                <c:pt idx="0" formatCode="0.00E+00">
                  <c:v>0</c:v>
                </c:pt>
                <c:pt idx="1">
                  <c:v>4</c:v>
                </c:pt>
                <c:pt idx="2">
                  <c:v>9</c:v>
                </c:pt>
                <c:pt idx="3">
                  <c:v>7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2</c:v>
                </c:pt>
                <c:pt idx="8">
                  <c:v>7</c:v>
                </c:pt>
                <c:pt idx="9">
                  <c:v>1</c:v>
                </c:pt>
                <c:pt idx="10">
                  <c:v>8</c:v>
                </c:pt>
                <c:pt idx="11">
                  <c:v>2</c:v>
                </c:pt>
                <c:pt idx="12" formatCode="0.00E+00">
                  <c:v>6</c:v>
                </c:pt>
                <c:pt idx="13">
                  <c:v>3</c:v>
                </c:pt>
                <c:pt idx="14">
                  <c:v>9</c:v>
                </c:pt>
                <c:pt idx="15">
                  <c:v>7</c:v>
                </c:pt>
                <c:pt idx="16">
                  <c:v>5</c:v>
                </c:pt>
                <c:pt idx="17">
                  <c:v>6</c:v>
                </c:pt>
                <c:pt idx="18">
                  <c:v>6</c:v>
                </c:pt>
                <c:pt idx="19">
                  <c:v>4</c:v>
                </c:pt>
                <c:pt idx="20">
                  <c:v>5</c:v>
                </c:pt>
                <c:pt idx="21">
                  <c:v>7</c:v>
                </c:pt>
                <c:pt idx="22">
                  <c:v>6</c:v>
                </c:pt>
                <c:pt idx="23">
                  <c:v>5</c:v>
                </c:pt>
                <c:pt idx="24">
                  <c:v>5</c:v>
                </c:pt>
                <c:pt idx="25" formatCode="0.00E+00">
                  <c:v>1</c:v>
                </c:pt>
                <c:pt idx="26">
                  <c:v>5</c:v>
                </c:pt>
                <c:pt idx="27">
                  <c:v>7</c:v>
                </c:pt>
                <c:pt idx="28">
                  <c:v>7</c:v>
                </c:pt>
                <c:pt idx="29">
                  <c:v>25</c:v>
                </c:pt>
                <c:pt idx="30">
                  <c:v>26</c:v>
                </c:pt>
                <c:pt idx="31">
                  <c:v>6</c:v>
                </c:pt>
                <c:pt idx="32">
                  <c:v>6</c:v>
                </c:pt>
                <c:pt idx="33">
                  <c:v>10</c:v>
                </c:pt>
                <c:pt idx="34">
                  <c:v>6</c:v>
                </c:pt>
                <c:pt idx="35">
                  <c:v>2</c:v>
                </c:pt>
                <c:pt idx="36">
                  <c:v>7</c:v>
                </c:pt>
                <c:pt idx="37">
                  <c:v>5</c:v>
                </c:pt>
                <c:pt idx="38">
                  <c:v>5</c:v>
                </c:pt>
                <c:pt idx="39">
                  <c:v>6</c:v>
                </c:pt>
                <c:pt idx="40">
                  <c:v>5</c:v>
                </c:pt>
                <c:pt idx="41">
                  <c:v>9</c:v>
                </c:pt>
                <c:pt idx="42">
                  <c:v>4</c:v>
                </c:pt>
                <c:pt idx="43">
                  <c:v>4</c:v>
                </c:pt>
                <c:pt idx="44">
                  <c:v>5</c:v>
                </c:pt>
                <c:pt idx="45">
                  <c:v>2</c:v>
                </c:pt>
                <c:pt idx="46">
                  <c:v>10</c:v>
                </c:pt>
                <c:pt idx="47">
                  <c:v>3</c:v>
                </c:pt>
                <c:pt idx="48">
                  <c:v>6</c:v>
                </c:pt>
                <c:pt idx="49">
                  <c:v>4</c:v>
                </c:pt>
                <c:pt idx="50">
                  <c:v>5</c:v>
                </c:pt>
                <c:pt idx="51">
                  <c:v>4</c:v>
                </c:pt>
                <c:pt idx="52">
                  <c:v>4</c:v>
                </c:pt>
                <c:pt idx="53">
                  <c:v>3</c:v>
                </c:pt>
                <c:pt idx="54">
                  <c:v>5</c:v>
                </c:pt>
                <c:pt idx="55">
                  <c:v>3</c:v>
                </c:pt>
                <c:pt idx="56" formatCode="0.00E+00">
                  <c:v>0</c:v>
                </c:pt>
                <c:pt idx="57">
                  <c:v>6</c:v>
                </c:pt>
                <c:pt idx="58">
                  <c:v>2</c:v>
                </c:pt>
                <c:pt idx="59">
                  <c:v>3</c:v>
                </c:pt>
                <c:pt idx="60">
                  <c:v>4</c:v>
                </c:pt>
                <c:pt idx="61">
                  <c:v>3</c:v>
                </c:pt>
                <c:pt idx="62">
                  <c:v>7</c:v>
                </c:pt>
                <c:pt idx="63">
                  <c:v>2</c:v>
                </c:pt>
                <c:pt idx="64">
                  <c:v>5</c:v>
                </c:pt>
                <c:pt idx="65">
                  <c:v>10</c:v>
                </c:pt>
                <c:pt idx="66">
                  <c:v>3</c:v>
                </c:pt>
                <c:pt idx="67">
                  <c:v>3</c:v>
                </c:pt>
                <c:pt idx="68">
                  <c:v>5</c:v>
                </c:pt>
                <c:pt idx="69">
                  <c:v>3</c:v>
                </c:pt>
                <c:pt idx="70">
                  <c:v>5</c:v>
                </c:pt>
                <c:pt idx="71">
                  <c:v>3</c:v>
                </c:pt>
                <c:pt idx="72">
                  <c:v>1</c:v>
                </c:pt>
                <c:pt idx="73">
                  <c:v>2</c:v>
                </c:pt>
                <c:pt idx="74">
                  <c:v>2</c:v>
                </c:pt>
                <c:pt idx="75">
                  <c:v>4</c:v>
                </c:pt>
                <c:pt idx="76">
                  <c:v>10</c:v>
                </c:pt>
                <c:pt idx="77">
                  <c:v>3</c:v>
                </c:pt>
                <c:pt idx="78">
                  <c:v>9</c:v>
                </c:pt>
                <c:pt idx="79">
                  <c:v>2</c:v>
                </c:pt>
                <c:pt idx="80">
                  <c:v>2</c:v>
                </c:pt>
                <c:pt idx="81">
                  <c:v>4</c:v>
                </c:pt>
                <c:pt idx="82">
                  <c:v>3</c:v>
                </c:pt>
                <c:pt idx="83">
                  <c:v>3</c:v>
                </c:pt>
                <c:pt idx="84">
                  <c:v>4</c:v>
                </c:pt>
                <c:pt idx="85">
                  <c:v>5</c:v>
                </c:pt>
                <c:pt idx="86">
                  <c:v>1</c:v>
                </c:pt>
                <c:pt idx="87">
                  <c:v>7</c:v>
                </c:pt>
                <c:pt idx="88">
                  <c:v>4</c:v>
                </c:pt>
                <c:pt idx="89">
                  <c:v>6</c:v>
                </c:pt>
                <c:pt idx="90">
                  <c:v>5</c:v>
                </c:pt>
                <c:pt idx="91">
                  <c:v>6</c:v>
                </c:pt>
                <c:pt idx="92">
                  <c:v>4</c:v>
                </c:pt>
                <c:pt idx="93">
                  <c:v>1</c:v>
                </c:pt>
                <c:pt idx="94">
                  <c:v>7</c:v>
                </c:pt>
                <c:pt idx="95">
                  <c:v>3</c:v>
                </c:pt>
                <c:pt idx="96">
                  <c:v>4</c:v>
                </c:pt>
                <c:pt idx="97">
                  <c:v>7</c:v>
                </c:pt>
                <c:pt idx="98">
                  <c:v>4</c:v>
                </c:pt>
                <c:pt idx="99" formatCode="0.00E+00">
                  <c:v>0</c:v>
                </c:pt>
                <c:pt idx="100">
                  <c:v>4</c:v>
                </c:pt>
                <c:pt idx="101">
                  <c:v>5</c:v>
                </c:pt>
                <c:pt idx="102">
                  <c:v>2</c:v>
                </c:pt>
                <c:pt idx="103">
                  <c:v>5</c:v>
                </c:pt>
                <c:pt idx="104">
                  <c:v>3</c:v>
                </c:pt>
                <c:pt idx="105">
                  <c:v>2</c:v>
                </c:pt>
                <c:pt idx="106">
                  <c:v>6</c:v>
                </c:pt>
                <c:pt idx="107">
                  <c:v>5</c:v>
                </c:pt>
                <c:pt idx="108">
                  <c:v>4</c:v>
                </c:pt>
                <c:pt idx="109">
                  <c:v>4</c:v>
                </c:pt>
                <c:pt idx="110" formatCode="0.00E+00">
                  <c:v>6</c:v>
                </c:pt>
                <c:pt idx="111">
                  <c:v>4</c:v>
                </c:pt>
                <c:pt idx="112">
                  <c:v>6</c:v>
                </c:pt>
                <c:pt idx="113">
                  <c:v>4</c:v>
                </c:pt>
                <c:pt idx="114">
                  <c:v>7</c:v>
                </c:pt>
                <c:pt idx="115">
                  <c:v>3</c:v>
                </c:pt>
                <c:pt idx="116">
                  <c:v>7</c:v>
                </c:pt>
                <c:pt idx="117">
                  <c:v>2</c:v>
                </c:pt>
                <c:pt idx="118">
                  <c:v>9</c:v>
                </c:pt>
                <c:pt idx="119">
                  <c:v>6</c:v>
                </c:pt>
                <c:pt idx="120">
                  <c:v>5</c:v>
                </c:pt>
                <c:pt idx="121">
                  <c:v>3</c:v>
                </c:pt>
                <c:pt idx="122">
                  <c:v>5</c:v>
                </c:pt>
                <c:pt idx="123">
                  <c:v>6</c:v>
                </c:pt>
                <c:pt idx="124">
                  <c:v>6</c:v>
                </c:pt>
                <c:pt idx="125">
                  <c:v>2</c:v>
                </c:pt>
                <c:pt idx="126">
                  <c:v>3</c:v>
                </c:pt>
                <c:pt idx="127">
                  <c:v>9</c:v>
                </c:pt>
                <c:pt idx="128">
                  <c:v>2</c:v>
                </c:pt>
                <c:pt idx="129">
                  <c:v>4</c:v>
                </c:pt>
                <c:pt idx="130">
                  <c:v>5</c:v>
                </c:pt>
                <c:pt idx="131">
                  <c:v>6</c:v>
                </c:pt>
                <c:pt idx="132">
                  <c:v>4</c:v>
                </c:pt>
                <c:pt idx="133">
                  <c:v>8</c:v>
                </c:pt>
                <c:pt idx="134">
                  <c:v>2</c:v>
                </c:pt>
                <c:pt idx="135">
                  <c:v>3</c:v>
                </c:pt>
                <c:pt idx="136">
                  <c:v>3</c:v>
                </c:pt>
                <c:pt idx="137">
                  <c:v>5</c:v>
                </c:pt>
                <c:pt idx="138">
                  <c:v>4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4</c:v>
                </c:pt>
                <c:pt idx="143">
                  <c:v>4</c:v>
                </c:pt>
                <c:pt idx="144">
                  <c:v>6</c:v>
                </c:pt>
                <c:pt idx="145">
                  <c:v>2</c:v>
                </c:pt>
                <c:pt idx="146">
                  <c:v>3</c:v>
                </c:pt>
                <c:pt idx="147" formatCode="0.00E+00">
                  <c:v>0</c:v>
                </c:pt>
                <c:pt idx="148">
                  <c:v>4</c:v>
                </c:pt>
                <c:pt idx="149">
                  <c:v>6</c:v>
                </c:pt>
                <c:pt idx="150">
                  <c:v>9</c:v>
                </c:pt>
                <c:pt idx="151">
                  <c:v>3</c:v>
                </c:pt>
                <c:pt idx="152">
                  <c:v>4</c:v>
                </c:pt>
                <c:pt idx="153">
                  <c:v>9</c:v>
                </c:pt>
                <c:pt idx="154">
                  <c:v>4</c:v>
                </c:pt>
                <c:pt idx="155">
                  <c:v>4</c:v>
                </c:pt>
                <c:pt idx="156">
                  <c:v>5</c:v>
                </c:pt>
                <c:pt idx="157">
                  <c:v>2</c:v>
                </c:pt>
                <c:pt idx="158">
                  <c:v>4</c:v>
                </c:pt>
                <c:pt idx="159">
                  <c:v>2</c:v>
                </c:pt>
                <c:pt idx="160">
                  <c:v>3</c:v>
                </c:pt>
                <c:pt idx="161">
                  <c:v>2</c:v>
                </c:pt>
                <c:pt idx="162">
                  <c:v>4</c:v>
                </c:pt>
                <c:pt idx="163">
                  <c:v>3</c:v>
                </c:pt>
                <c:pt idx="164">
                  <c:v>4</c:v>
                </c:pt>
                <c:pt idx="165">
                  <c:v>3</c:v>
                </c:pt>
                <c:pt idx="166">
                  <c:v>6</c:v>
                </c:pt>
                <c:pt idx="167">
                  <c:v>4</c:v>
                </c:pt>
                <c:pt idx="168">
                  <c:v>3</c:v>
                </c:pt>
                <c:pt idx="169">
                  <c:v>9</c:v>
                </c:pt>
                <c:pt idx="170">
                  <c:v>4</c:v>
                </c:pt>
                <c:pt idx="171">
                  <c:v>6</c:v>
                </c:pt>
                <c:pt idx="172">
                  <c:v>1</c:v>
                </c:pt>
                <c:pt idx="173">
                  <c:v>9</c:v>
                </c:pt>
                <c:pt idx="174">
                  <c:v>6</c:v>
                </c:pt>
                <c:pt idx="175">
                  <c:v>5</c:v>
                </c:pt>
                <c:pt idx="176">
                  <c:v>3</c:v>
                </c:pt>
                <c:pt idx="177">
                  <c:v>5</c:v>
                </c:pt>
                <c:pt idx="178">
                  <c:v>4</c:v>
                </c:pt>
                <c:pt idx="179">
                  <c:v>6</c:v>
                </c:pt>
                <c:pt idx="180">
                  <c:v>7</c:v>
                </c:pt>
                <c:pt idx="181">
                  <c:v>5</c:v>
                </c:pt>
                <c:pt idx="182">
                  <c:v>5</c:v>
                </c:pt>
                <c:pt idx="183">
                  <c:v>5</c:v>
                </c:pt>
                <c:pt idx="184">
                  <c:v>3</c:v>
                </c:pt>
                <c:pt idx="185">
                  <c:v>4</c:v>
                </c:pt>
                <c:pt idx="186">
                  <c:v>1</c:v>
                </c:pt>
                <c:pt idx="187">
                  <c:v>3</c:v>
                </c:pt>
                <c:pt idx="188">
                  <c:v>4</c:v>
                </c:pt>
                <c:pt idx="189">
                  <c:v>6</c:v>
                </c:pt>
                <c:pt idx="190">
                  <c:v>9</c:v>
                </c:pt>
                <c:pt idx="191">
                  <c:v>3</c:v>
                </c:pt>
                <c:pt idx="192">
                  <c:v>3</c:v>
                </c:pt>
                <c:pt idx="193">
                  <c:v>5</c:v>
                </c:pt>
                <c:pt idx="194">
                  <c:v>2</c:v>
                </c:pt>
                <c:pt idx="195">
                  <c:v>7</c:v>
                </c:pt>
                <c:pt idx="196">
                  <c:v>2</c:v>
                </c:pt>
                <c:pt idx="197">
                  <c:v>4</c:v>
                </c:pt>
                <c:pt idx="198">
                  <c:v>4</c:v>
                </c:pt>
                <c:pt idx="199">
                  <c:v>7</c:v>
                </c:pt>
                <c:pt idx="200">
                  <c:v>4</c:v>
                </c:pt>
                <c:pt idx="201">
                  <c:v>9</c:v>
                </c:pt>
                <c:pt idx="202">
                  <c:v>2</c:v>
                </c:pt>
                <c:pt idx="203">
                  <c:v>9</c:v>
                </c:pt>
                <c:pt idx="204">
                  <c:v>6</c:v>
                </c:pt>
                <c:pt idx="205">
                  <c:v>8</c:v>
                </c:pt>
                <c:pt idx="206">
                  <c:v>7</c:v>
                </c:pt>
                <c:pt idx="207">
                  <c:v>6</c:v>
                </c:pt>
                <c:pt idx="208">
                  <c:v>1</c:v>
                </c:pt>
                <c:pt idx="209">
                  <c:v>2</c:v>
                </c:pt>
                <c:pt idx="210">
                  <c:v>1</c:v>
                </c:pt>
                <c:pt idx="211">
                  <c:v>4</c:v>
                </c:pt>
                <c:pt idx="212">
                  <c:v>8</c:v>
                </c:pt>
                <c:pt idx="213">
                  <c:v>9</c:v>
                </c:pt>
                <c:pt idx="214">
                  <c:v>6</c:v>
                </c:pt>
                <c:pt idx="215">
                  <c:v>3</c:v>
                </c:pt>
                <c:pt idx="216">
                  <c:v>10</c:v>
                </c:pt>
                <c:pt idx="217">
                  <c:v>4</c:v>
                </c:pt>
                <c:pt idx="218">
                  <c:v>6</c:v>
                </c:pt>
                <c:pt idx="219">
                  <c:v>5</c:v>
                </c:pt>
                <c:pt idx="220">
                  <c:v>7</c:v>
                </c:pt>
                <c:pt idx="221">
                  <c:v>3</c:v>
                </c:pt>
                <c:pt idx="222">
                  <c:v>9</c:v>
                </c:pt>
                <c:pt idx="223" formatCode="0.00E+00">
                  <c:v>0</c:v>
                </c:pt>
                <c:pt idx="224">
                  <c:v>7</c:v>
                </c:pt>
                <c:pt idx="225">
                  <c:v>8</c:v>
                </c:pt>
                <c:pt idx="226">
                  <c:v>11</c:v>
                </c:pt>
                <c:pt idx="227">
                  <c:v>4</c:v>
                </c:pt>
                <c:pt idx="228">
                  <c:v>5</c:v>
                </c:pt>
                <c:pt idx="229">
                  <c:v>8</c:v>
                </c:pt>
                <c:pt idx="230">
                  <c:v>4</c:v>
                </c:pt>
                <c:pt idx="231">
                  <c:v>8</c:v>
                </c:pt>
                <c:pt idx="232">
                  <c:v>4</c:v>
                </c:pt>
                <c:pt idx="233">
                  <c:v>5</c:v>
                </c:pt>
                <c:pt idx="234">
                  <c:v>8</c:v>
                </c:pt>
                <c:pt idx="235">
                  <c:v>8</c:v>
                </c:pt>
                <c:pt idx="236">
                  <c:v>10</c:v>
                </c:pt>
                <c:pt idx="237">
                  <c:v>6</c:v>
                </c:pt>
                <c:pt idx="238">
                  <c:v>4</c:v>
                </c:pt>
                <c:pt idx="239">
                  <c:v>7</c:v>
                </c:pt>
                <c:pt idx="240">
                  <c:v>5</c:v>
                </c:pt>
                <c:pt idx="241">
                  <c:v>5</c:v>
                </c:pt>
                <c:pt idx="242">
                  <c:v>6</c:v>
                </c:pt>
                <c:pt idx="243">
                  <c:v>2</c:v>
                </c:pt>
                <c:pt idx="244">
                  <c:v>5</c:v>
                </c:pt>
                <c:pt idx="245">
                  <c:v>7</c:v>
                </c:pt>
                <c:pt idx="246">
                  <c:v>6</c:v>
                </c:pt>
                <c:pt idx="247">
                  <c:v>1</c:v>
                </c:pt>
                <c:pt idx="248">
                  <c:v>4</c:v>
                </c:pt>
                <c:pt idx="249">
                  <c:v>9</c:v>
                </c:pt>
                <c:pt idx="250">
                  <c:v>6</c:v>
                </c:pt>
                <c:pt idx="251">
                  <c:v>5</c:v>
                </c:pt>
                <c:pt idx="252">
                  <c:v>7</c:v>
                </c:pt>
                <c:pt idx="253">
                  <c:v>6</c:v>
                </c:pt>
                <c:pt idx="254">
                  <c:v>3</c:v>
                </c:pt>
                <c:pt idx="255">
                  <c:v>5</c:v>
                </c:pt>
                <c:pt idx="256">
                  <c:v>4</c:v>
                </c:pt>
                <c:pt idx="257">
                  <c:v>9</c:v>
                </c:pt>
                <c:pt idx="258">
                  <c:v>8</c:v>
                </c:pt>
                <c:pt idx="259">
                  <c:v>3</c:v>
                </c:pt>
                <c:pt idx="260">
                  <c:v>6</c:v>
                </c:pt>
                <c:pt idx="261">
                  <c:v>9</c:v>
                </c:pt>
                <c:pt idx="262">
                  <c:v>7</c:v>
                </c:pt>
                <c:pt idx="263">
                  <c:v>5</c:v>
                </c:pt>
                <c:pt idx="264">
                  <c:v>6</c:v>
                </c:pt>
                <c:pt idx="265">
                  <c:v>4</c:v>
                </c:pt>
                <c:pt idx="266">
                  <c:v>6</c:v>
                </c:pt>
                <c:pt idx="267">
                  <c:v>6</c:v>
                </c:pt>
                <c:pt idx="268">
                  <c:v>11</c:v>
                </c:pt>
                <c:pt idx="269">
                  <c:v>10</c:v>
                </c:pt>
                <c:pt idx="270">
                  <c:v>2</c:v>
                </c:pt>
                <c:pt idx="271">
                  <c:v>11</c:v>
                </c:pt>
                <c:pt idx="272">
                  <c:v>10</c:v>
                </c:pt>
                <c:pt idx="273">
                  <c:v>4</c:v>
                </c:pt>
                <c:pt idx="274">
                  <c:v>5</c:v>
                </c:pt>
                <c:pt idx="275">
                  <c:v>7</c:v>
                </c:pt>
                <c:pt idx="276">
                  <c:v>6</c:v>
                </c:pt>
                <c:pt idx="277">
                  <c:v>9</c:v>
                </c:pt>
                <c:pt idx="278">
                  <c:v>4</c:v>
                </c:pt>
                <c:pt idx="279">
                  <c:v>3</c:v>
                </c:pt>
                <c:pt idx="280">
                  <c:v>4</c:v>
                </c:pt>
                <c:pt idx="281">
                  <c:v>9</c:v>
                </c:pt>
                <c:pt idx="282">
                  <c:v>4</c:v>
                </c:pt>
                <c:pt idx="283">
                  <c:v>12</c:v>
                </c:pt>
                <c:pt idx="284">
                  <c:v>4</c:v>
                </c:pt>
                <c:pt idx="285">
                  <c:v>10</c:v>
                </c:pt>
                <c:pt idx="286">
                  <c:v>7</c:v>
                </c:pt>
                <c:pt idx="287">
                  <c:v>4</c:v>
                </c:pt>
                <c:pt idx="288">
                  <c:v>11</c:v>
                </c:pt>
                <c:pt idx="289">
                  <c:v>3</c:v>
                </c:pt>
                <c:pt idx="290">
                  <c:v>3</c:v>
                </c:pt>
                <c:pt idx="291">
                  <c:v>8</c:v>
                </c:pt>
                <c:pt idx="292">
                  <c:v>6</c:v>
                </c:pt>
                <c:pt idx="293">
                  <c:v>9</c:v>
                </c:pt>
                <c:pt idx="294">
                  <c:v>8</c:v>
                </c:pt>
                <c:pt idx="295">
                  <c:v>11</c:v>
                </c:pt>
                <c:pt idx="296">
                  <c:v>6</c:v>
                </c:pt>
                <c:pt idx="297">
                  <c:v>4</c:v>
                </c:pt>
                <c:pt idx="298">
                  <c:v>7</c:v>
                </c:pt>
                <c:pt idx="299">
                  <c:v>5</c:v>
                </c:pt>
                <c:pt idx="300">
                  <c:v>7</c:v>
                </c:pt>
                <c:pt idx="301">
                  <c:v>11</c:v>
                </c:pt>
                <c:pt idx="302">
                  <c:v>6</c:v>
                </c:pt>
                <c:pt idx="303">
                  <c:v>12</c:v>
                </c:pt>
                <c:pt idx="304">
                  <c:v>11</c:v>
                </c:pt>
                <c:pt idx="305">
                  <c:v>6</c:v>
                </c:pt>
                <c:pt idx="306">
                  <c:v>4</c:v>
                </c:pt>
                <c:pt idx="307">
                  <c:v>8</c:v>
                </c:pt>
                <c:pt idx="308">
                  <c:v>6</c:v>
                </c:pt>
                <c:pt idx="309">
                  <c:v>9</c:v>
                </c:pt>
                <c:pt idx="310">
                  <c:v>2</c:v>
                </c:pt>
                <c:pt idx="311">
                  <c:v>8</c:v>
                </c:pt>
                <c:pt idx="312">
                  <c:v>8</c:v>
                </c:pt>
                <c:pt idx="313">
                  <c:v>8</c:v>
                </c:pt>
                <c:pt idx="314">
                  <c:v>6</c:v>
                </c:pt>
                <c:pt idx="315">
                  <c:v>7</c:v>
                </c:pt>
                <c:pt idx="316">
                  <c:v>6</c:v>
                </c:pt>
                <c:pt idx="317">
                  <c:v>4</c:v>
                </c:pt>
                <c:pt idx="318">
                  <c:v>7</c:v>
                </c:pt>
                <c:pt idx="319">
                  <c:v>10</c:v>
                </c:pt>
                <c:pt idx="320">
                  <c:v>2</c:v>
                </c:pt>
                <c:pt idx="321">
                  <c:v>6</c:v>
                </c:pt>
                <c:pt idx="322">
                  <c:v>3</c:v>
                </c:pt>
                <c:pt idx="323">
                  <c:v>8</c:v>
                </c:pt>
                <c:pt idx="324">
                  <c:v>10</c:v>
                </c:pt>
                <c:pt idx="325">
                  <c:v>6</c:v>
                </c:pt>
                <c:pt idx="326">
                  <c:v>8</c:v>
                </c:pt>
                <c:pt idx="327">
                  <c:v>10</c:v>
                </c:pt>
                <c:pt idx="328">
                  <c:v>9</c:v>
                </c:pt>
                <c:pt idx="329">
                  <c:v>12</c:v>
                </c:pt>
                <c:pt idx="330">
                  <c:v>6</c:v>
                </c:pt>
                <c:pt idx="331">
                  <c:v>8</c:v>
                </c:pt>
                <c:pt idx="332">
                  <c:v>8</c:v>
                </c:pt>
                <c:pt idx="333">
                  <c:v>3</c:v>
                </c:pt>
                <c:pt idx="334">
                  <c:v>6</c:v>
                </c:pt>
                <c:pt idx="335">
                  <c:v>5</c:v>
                </c:pt>
                <c:pt idx="336">
                  <c:v>8</c:v>
                </c:pt>
                <c:pt idx="337">
                  <c:v>6</c:v>
                </c:pt>
                <c:pt idx="338">
                  <c:v>9</c:v>
                </c:pt>
                <c:pt idx="339">
                  <c:v>6</c:v>
                </c:pt>
                <c:pt idx="340">
                  <c:v>8</c:v>
                </c:pt>
                <c:pt idx="341">
                  <c:v>14</c:v>
                </c:pt>
                <c:pt idx="342">
                  <c:v>11</c:v>
                </c:pt>
                <c:pt idx="343">
                  <c:v>4</c:v>
                </c:pt>
                <c:pt idx="344">
                  <c:v>6</c:v>
                </c:pt>
                <c:pt idx="345">
                  <c:v>4</c:v>
                </c:pt>
                <c:pt idx="346">
                  <c:v>8</c:v>
                </c:pt>
                <c:pt idx="347">
                  <c:v>10</c:v>
                </c:pt>
                <c:pt idx="348">
                  <c:v>7</c:v>
                </c:pt>
                <c:pt idx="349">
                  <c:v>7</c:v>
                </c:pt>
                <c:pt idx="350">
                  <c:v>5</c:v>
                </c:pt>
                <c:pt idx="351">
                  <c:v>14</c:v>
                </c:pt>
                <c:pt idx="352">
                  <c:v>8</c:v>
                </c:pt>
                <c:pt idx="353">
                  <c:v>7</c:v>
                </c:pt>
                <c:pt idx="354">
                  <c:v>5</c:v>
                </c:pt>
                <c:pt idx="355">
                  <c:v>8</c:v>
                </c:pt>
                <c:pt idx="356">
                  <c:v>13</c:v>
                </c:pt>
                <c:pt idx="357">
                  <c:v>9</c:v>
                </c:pt>
                <c:pt idx="358">
                  <c:v>7</c:v>
                </c:pt>
                <c:pt idx="359">
                  <c:v>9</c:v>
                </c:pt>
                <c:pt idx="360">
                  <c:v>7</c:v>
                </c:pt>
                <c:pt idx="361">
                  <c:v>6</c:v>
                </c:pt>
                <c:pt idx="362">
                  <c:v>10</c:v>
                </c:pt>
                <c:pt idx="363">
                  <c:v>3</c:v>
                </c:pt>
                <c:pt idx="364">
                  <c:v>7</c:v>
                </c:pt>
                <c:pt idx="365">
                  <c:v>9</c:v>
                </c:pt>
                <c:pt idx="366">
                  <c:v>9</c:v>
                </c:pt>
                <c:pt idx="367">
                  <c:v>9</c:v>
                </c:pt>
                <c:pt idx="368">
                  <c:v>7</c:v>
                </c:pt>
                <c:pt idx="369">
                  <c:v>10</c:v>
                </c:pt>
                <c:pt idx="370">
                  <c:v>13</c:v>
                </c:pt>
                <c:pt idx="371">
                  <c:v>9</c:v>
                </c:pt>
                <c:pt idx="372">
                  <c:v>7</c:v>
                </c:pt>
                <c:pt idx="373">
                  <c:v>8</c:v>
                </c:pt>
                <c:pt idx="374">
                  <c:v>12</c:v>
                </c:pt>
                <c:pt idx="375">
                  <c:v>9</c:v>
                </c:pt>
                <c:pt idx="376">
                  <c:v>10</c:v>
                </c:pt>
                <c:pt idx="377">
                  <c:v>6</c:v>
                </c:pt>
                <c:pt idx="378">
                  <c:v>9</c:v>
                </c:pt>
                <c:pt idx="379">
                  <c:v>9</c:v>
                </c:pt>
                <c:pt idx="380">
                  <c:v>4</c:v>
                </c:pt>
                <c:pt idx="381">
                  <c:v>8</c:v>
                </c:pt>
                <c:pt idx="382">
                  <c:v>9</c:v>
                </c:pt>
                <c:pt idx="383">
                  <c:v>14</c:v>
                </c:pt>
                <c:pt idx="384">
                  <c:v>5</c:v>
                </c:pt>
                <c:pt idx="385">
                  <c:v>14</c:v>
                </c:pt>
                <c:pt idx="386">
                  <c:v>10</c:v>
                </c:pt>
                <c:pt idx="387">
                  <c:v>12</c:v>
                </c:pt>
                <c:pt idx="388">
                  <c:v>8</c:v>
                </c:pt>
                <c:pt idx="389">
                  <c:v>15</c:v>
                </c:pt>
                <c:pt idx="390">
                  <c:v>11</c:v>
                </c:pt>
                <c:pt idx="391">
                  <c:v>12</c:v>
                </c:pt>
                <c:pt idx="392">
                  <c:v>15</c:v>
                </c:pt>
                <c:pt idx="393">
                  <c:v>7</c:v>
                </c:pt>
                <c:pt idx="394">
                  <c:v>4</c:v>
                </c:pt>
                <c:pt idx="395">
                  <c:v>8</c:v>
                </c:pt>
                <c:pt idx="396">
                  <c:v>11</c:v>
                </c:pt>
                <c:pt idx="397">
                  <c:v>16</c:v>
                </c:pt>
                <c:pt idx="398">
                  <c:v>10</c:v>
                </c:pt>
                <c:pt idx="399">
                  <c:v>8</c:v>
                </c:pt>
                <c:pt idx="400">
                  <c:v>8</c:v>
                </c:pt>
                <c:pt idx="401">
                  <c:v>14</c:v>
                </c:pt>
                <c:pt idx="402">
                  <c:v>9</c:v>
                </c:pt>
                <c:pt idx="403">
                  <c:v>9</c:v>
                </c:pt>
                <c:pt idx="404">
                  <c:v>9</c:v>
                </c:pt>
                <c:pt idx="405">
                  <c:v>10</c:v>
                </c:pt>
                <c:pt idx="406">
                  <c:v>10</c:v>
                </c:pt>
                <c:pt idx="407">
                  <c:v>17</c:v>
                </c:pt>
                <c:pt idx="408">
                  <c:v>10</c:v>
                </c:pt>
                <c:pt idx="409">
                  <c:v>7</c:v>
                </c:pt>
                <c:pt idx="410">
                  <c:v>10</c:v>
                </c:pt>
                <c:pt idx="411">
                  <c:v>13</c:v>
                </c:pt>
                <c:pt idx="412">
                  <c:v>10</c:v>
                </c:pt>
                <c:pt idx="413">
                  <c:v>11</c:v>
                </c:pt>
                <c:pt idx="414">
                  <c:v>9</c:v>
                </c:pt>
                <c:pt idx="415">
                  <c:v>11</c:v>
                </c:pt>
                <c:pt idx="416">
                  <c:v>9</c:v>
                </c:pt>
                <c:pt idx="417">
                  <c:v>14</c:v>
                </c:pt>
                <c:pt idx="418">
                  <c:v>2</c:v>
                </c:pt>
                <c:pt idx="419">
                  <c:v>8</c:v>
                </c:pt>
                <c:pt idx="420">
                  <c:v>12</c:v>
                </c:pt>
                <c:pt idx="421">
                  <c:v>11</c:v>
                </c:pt>
                <c:pt idx="422">
                  <c:v>7</c:v>
                </c:pt>
                <c:pt idx="423">
                  <c:v>8</c:v>
                </c:pt>
                <c:pt idx="424">
                  <c:v>4</c:v>
                </c:pt>
                <c:pt idx="425">
                  <c:v>10</c:v>
                </c:pt>
                <c:pt idx="426">
                  <c:v>10</c:v>
                </c:pt>
                <c:pt idx="427">
                  <c:v>9</c:v>
                </c:pt>
                <c:pt idx="428">
                  <c:v>7</c:v>
                </c:pt>
                <c:pt idx="429">
                  <c:v>15</c:v>
                </c:pt>
                <c:pt idx="430">
                  <c:v>12</c:v>
                </c:pt>
                <c:pt idx="431">
                  <c:v>14</c:v>
                </c:pt>
                <c:pt idx="432">
                  <c:v>12</c:v>
                </c:pt>
                <c:pt idx="433">
                  <c:v>15</c:v>
                </c:pt>
                <c:pt idx="434">
                  <c:v>7</c:v>
                </c:pt>
                <c:pt idx="435">
                  <c:v>10</c:v>
                </c:pt>
                <c:pt idx="436">
                  <c:v>16</c:v>
                </c:pt>
                <c:pt idx="437">
                  <c:v>10</c:v>
                </c:pt>
                <c:pt idx="438">
                  <c:v>7</c:v>
                </c:pt>
                <c:pt idx="439">
                  <c:v>7</c:v>
                </c:pt>
                <c:pt idx="440">
                  <c:v>9</c:v>
                </c:pt>
                <c:pt idx="441">
                  <c:v>7</c:v>
                </c:pt>
                <c:pt idx="442">
                  <c:v>9</c:v>
                </c:pt>
                <c:pt idx="443">
                  <c:v>8</c:v>
                </c:pt>
                <c:pt idx="444">
                  <c:v>14</c:v>
                </c:pt>
                <c:pt idx="445">
                  <c:v>15</c:v>
                </c:pt>
                <c:pt idx="446">
                  <c:v>15</c:v>
                </c:pt>
                <c:pt idx="447">
                  <c:v>15</c:v>
                </c:pt>
                <c:pt idx="448">
                  <c:v>12</c:v>
                </c:pt>
                <c:pt idx="449">
                  <c:v>11</c:v>
                </c:pt>
                <c:pt idx="450">
                  <c:v>10</c:v>
                </c:pt>
                <c:pt idx="451">
                  <c:v>17</c:v>
                </c:pt>
                <c:pt idx="452">
                  <c:v>11</c:v>
                </c:pt>
                <c:pt idx="453">
                  <c:v>11</c:v>
                </c:pt>
                <c:pt idx="454">
                  <c:v>10</c:v>
                </c:pt>
                <c:pt idx="455">
                  <c:v>12</c:v>
                </c:pt>
                <c:pt idx="456">
                  <c:v>10</c:v>
                </c:pt>
                <c:pt idx="457">
                  <c:v>9</c:v>
                </c:pt>
                <c:pt idx="458">
                  <c:v>9</c:v>
                </c:pt>
                <c:pt idx="459">
                  <c:v>14</c:v>
                </c:pt>
                <c:pt idx="460">
                  <c:v>10</c:v>
                </c:pt>
                <c:pt idx="461">
                  <c:v>15</c:v>
                </c:pt>
                <c:pt idx="462">
                  <c:v>16</c:v>
                </c:pt>
                <c:pt idx="463">
                  <c:v>14</c:v>
                </c:pt>
                <c:pt idx="464">
                  <c:v>8</c:v>
                </c:pt>
                <c:pt idx="465">
                  <c:v>11</c:v>
                </c:pt>
                <c:pt idx="466">
                  <c:v>17</c:v>
                </c:pt>
                <c:pt idx="467">
                  <c:v>9</c:v>
                </c:pt>
                <c:pt idx="468">
                  <c:v>14</c:v>
                </c:pt>
                <c:pt idx="469">
                  <c:v>13</c:v>
                </c:pt>
                <c:pt idx="470">
                  <c:v>10</c:v>
                </c:pt>
                <c:pt idx="471">
                  <c:v>7</c:v>
                </c:pt>
                <c:pt idx="472">
                  <c:v>9</c:v>
                </c:pt>
                <c:pt idx="473">
                  <c:v>18</c:v>
                </c:pt>
                <c:pt idx="474">
                  <c:v>8</c:v>
                </c:pt>
                <c:pt idx="475">
                  <c:v>9</c:v>
                </c:pt>
                <c:pt idx="476">
                  <c:v>12</c:v>
                </c:pt>
                <c:pt idx="477">
                  <c:v>12</c:v>
                </c:pt>
                <c:pt idx="478">
                  <c:v>9</c:v>
                </c:pt>
                <c:pt idx="479">
                  <c:v>14</c:v>
                </c:pt>
                <c:pt idx="480">
                  <c:v>8</c:v>
                </c:pt>
                <c:pt idx="481">
                  <c:v>13</c:v>
                </c:pt>
                <c:pt idx="482">
                  <c:v>15</c:v>
                </c:pt>
                <c:pt idx="483">
                  <c:v>12</c:v>
                </c:pt>
                <c:pt idx="484">
                  <c:v>9</c:v>
                </c:pt>
                <c:pt idx="485">
                  <c:v>13</c:v>
                </c:pt>
                <c:pt idx="486">
                  <c:v>16</c:v>
                </c:pt>
                <c:pt idx="487">
                  <c:v>14</c:v>
                </c:pt>
                <c:pt idx="488">
                  <c:v>18</c:v>
                </c:pt>
                <c:pt idx="489">
                  <c:v>13</c:v>
                </c:pt>
                <c:pt idx="490">
                  <c:v>9</c:v>
                </c:pt>
                <c:pt idx="491">
                  <c:v>14</c:v>
                </c:pt>
                <c:pt idx="492">
                  <c:v>13</c:v>
                </c:pt>
                <c:pt idx="493">
                  <c:v>12</c:v>
                </c:pt>
                <c:pt idx="494">
                  <c:v>14</c:v>
                </c:pt>
                <c:pt idx="495">
                  <c:v>11</c:v>
                </c:pt>
                <c:pt idx="496">
                  <c:v>18</c:v>
                </c:pt>
                <c:pt idx="497">
                  <c:v>12</c:v>
                </c:pt>
                <c:pt idx="498">
                  <c:v>13</c:v>
                </c:pt>
                <c:pt idx="499">
                  <c:v>23</c:v>
                </c:pt>
                <c:pt idx="500">
                  <c:v>6</c:v>
                </c:pt>
                <c:pt idx="501">
                  <c:v>11</c:v>
                </c:pt>
                <c:pt idx="502">
                  <c:v>13</c:v>
                </c:pt>
                <c:pt idx="503">
                  <c:v>23</c:v>
                </c:pt>
                <c:pt idx="504">
                  <c:v>12</c:v>
                </c:pt>
                <c:pt idx="505">
                  <c:v>9</c:v>
                </c:pt>
                <c:pt idx="506">
                  <c:v>15</c:v>
                </c:pt>
                <c:pt idx="507">
                  <c:v>16</c:v>
                </c:pt>
                <c:pt idx="508">
                  <c:v>13</c:v>
                </c:pt>
                <c:pt idx="509">
                  <c:v>18</c:v>
                </c:pt>
                <c:pt idx="510">
                  <c:v>15</c:v>
                </c:pt>
                <c:pt idx="511">
                  <c:v>9</c:v>
                </c:pt>
                <c:pt idx="512">
                  <c:v>15</c:v>
                </c:pt>
                <c:pt idx="513">
                  <c:v>17</c:v>
                </c:pt>
                <c:pt idx="514">
                  <c:v>14</c:v>
                </c:pt>
                <c:pt idx="515">
                  <c:v>9</c:v>
                </c:pt>
                <c:pt idx="516">
                  <c:v>9</c:v>
                </c:pt>
                <c:pt idx="517">
                  <c:v>14</c:v>
                </c:pt>
                <c:pt idx="518">
                  <c:v>12</c:v>
                </c:pt>
                <c:pt idx="519">
                  <c:v>11</c:v>
                </c:pt>
                <c:pt idx="520">
                  <c:v>21</c:v>
                </c:pt>
                <c:pt idx="521">
                  <c:v>12</c:v>
                </c:pt>
                <c:pt idx="522">
                  <c:v>17</c:v>
                </c:pt>
                <c:pt idx="523">
                  <c:v>9</c:v>
                </c:pt>
                <c:pt idx="524">
                  <c:v>18</c:v>
                </c:pt>
                <c:pt idx="525">
                  <c:v>17</c:v>
                </c:pt>
                <c:pt idx="526">
                  <c:v>14</c:v>
                </c:pt>
                <c:pt idx="527">
                  <c:v>15</c:v>
                </c:pt>
                <c:pt idx="528">
                  <c:v>10</c:v>
                </c:pt>
                <c:pt idx="529">
                  <c:v>10</c:v>
                </c:pt>
                <c:pt idx="530">
                  <c:v>17</c:v>
                </c:pt>
                <c:pt idx="531">
                  <c:v>8</c:v>
                </c:pt>
                <c:pt idx="532">
                  <c:v>20</c:v>
                </c:pt>
                <c:pt idx="533">
                  <c:v>15</c:v>
                </c:pt>
                <c:pt idx="534">
                  <c:v>16</c:v>
                </c:pt>
                <c:pt idx="535">
                  <c:v>16</c:v>
                </c:pt>
                <c:pt idx="536">
                  <c:v>12</c:v>
                </c:pt>
                <c:pt idx="537">
                  <c:v>11</c:v>
                </c:pt>
                <c:pt idx="538">
                  <c:v>17</c:v>
                </c:pt>
                <c:pt idx="539">
                  <c:v>12</c:v>
                </c:pt>
                <c:pt idx="540">
                  <c:v>10</c:v>
                </c:pt>
                <c:pt idx="541">
                  <c:v>18</c:v>
                </c:pt>
                <c:pt idx="542">
                  <c:v>12</c:v>
                </c:pt>
                <c:pt idx="543">
                  <c:v>13</c:v>
                </c:pt>
                <c:pt idx="544">
                  <c:v>19</c:v>
                </c:pt>
                <c:pt idx="545">
                  <c:v>13</c:v>
                </c:pt>
                <c:pt idx="546">
                  <c:v>13</c:v>
                </c:pt>
                <c:pt idx="547">
                  <c:v>8</c:v>
                </c:pt>
                <c:pt idx="548">
                  <c:v>16</c:v>
                </c:pt>
                <c:pt idx="549">
                  <c:v>13</c:v>
                </c:pt>
                <c:pt idx="550">
                  <c:v>14</c:v>
                </c:pt>
                <c:pt idx="551">
                  <c:v>9</c:v>
                </c:pt>
                <c:pt idx="552">
                  <c:v>12</c:v>
                </c:pt>
                <c:pt idx="553">
                  <c:v>19</c:v>
                </c:pt>
                <c:pt idx="554">
                  <c:v>8</c:v>
                </c:pt>
                <c:pt idx="555">
                  <c:v>11</c:v>
                </c:pt>
                <c:pt idx="556">
                  <c:v>16</c:v>
                </c:pt>
                <c:pt idx="557">
                  <c:v>19</c:v>
                </c:pt>
                <c:pt idx="558">
                  <c:v>14</c:v>
                </c:pt>
                <c:pt idx="559">
                  <c:v>22</c:v>
                </c:pt>
                <c:pt idx="560">
                  <c:v>15</c:v>
                </c:pt>
                <c:pt idx="561">
                  <c:v>16</c:v>
                </c:pt>
                <c:pt idx="562">
                  <c:v>14</c:v>
                </c:pt>
                <c:pt idx="563">
                  <c:v>8</c:v>
                </c:pt>
                <c:pt idx="564">
                  <c:v>20</c:v>
                </c:pt>
                <c:pt idx="565">
                  <c:v>16</c:v>
                </c:pt>
                <c:pt idx="566">
                  <c:v>19</c:v>
                </c:pt>
                <c:pt idx="567">
                  <c:v>11</c:v>
                </c:pt>
                <c:pt idx="568">
                  <c:v>12</c:v>
                </c:pt>
                <c:pt idx="569">
                  <c:v>16</c:v>
                </c:pt>
                <c:pt idx="570">
                  <c:v>16</c:v>
                </c:pt>
                <c:pt idx="571">
                  <c:v>18</c:v>
                </c:pt>
                <c:pt idx="572">
                  <c:v>15</c:v>
                </c:pt>
                <c:pt idx="573">
                  <c:v>19</c:v>
                </c:pt>
                <c:pt idx="574">
                  <c:v>20</c:v>
                </c:pt>
                <c:pt idx="575">
                  <c:v>16</c:v>
                </c:pt>
                <c:pt idx="576">
                  <c:v>9</c:v>
                </c:pt>
                <c:pt idx="577">
                  <c:v>20</c:v>
                </c:pt>
                <c:pt idx="578">
                  <c:v>12</c:v>
                </c:pt>
                <c:pt idx="579">
                  <c:v>11</c:v>
                </c:pt>
                <c:pt idx="580">
                  <c:v>13</c:v>
                </c:pt>
                <c:pt idx="581">
                  <c:v>15</c:v>
                </c:pt>
                <c:pt idx="582">
                  <c:v>9</c:v>
                </c:pt>
                <c:pt idx="583">
                  <c:v>15</c:v>
                </c:pt>
                <c:pt idx="584">
                  <c:v>16</c:v>
                </c:pt>
                <c:pt idx="585">
                  <c:v>17</c:v>
                </c:pt>
                <c:pt idx="586">
                  <c:v>18</c:v>
                </c:pt>
                <c:pt idx="587">
                  <c:v>13</c:v>
                </c:pt>
                <c:pt idx="588">
                  <c:v>10</c:v>
                </c:pt>
                <c:pt idx="589">
                  <c:v>21</c:v>
                </c:pt>
                <c:pt idx="590">
                  <c:v>21</c:v>
                </c:pt>
                <c:pt idx="591">
                  <c:v>12</c:v>
                </c:pt>
                <c:pt idx="592">
                  <c:v>16</c:v>
                </c:pt>
                <c:pt idx="593">
                  <c:v>8</c:v>
                </c:pt>
                <c:pt idx="594">
                  <c:v>8</c:v>
                </c:pt>
                <c:pt idx="595">
                  <c:v>15</c:v>
                </c:pt>
                <c:pt idx="596">
                  <c:v>12</c:v>
                </c:pt>
                <c:pt idx="597">
                  <c:v>14</c:v>
                </c:pt>
                <c:pt idx="598">
                  <c:v>23</c:v>
                </c:pt>
                <c:pt idx="599">
                  <c:v>18</c:v>
                </c:pt>
                <c:pt idx="600">
                  <c:v>19</c:v>
                </c:pt>
                <c:pt idx="601">
                  <c:v>21</c:v>
                </c:pt>
                <c:pt idx="602">
                  <c:v>16</c:v>
                </c:pt>
                <c:pt idx="603">
                  <c:v>20</c:v>
                </c:pt>
                <c:pt idx="604">
                  <c:v>11</c:v>
                </c:pt>
                <c:pt idx="605">
                  <c:v>11</c:v>
                </c:pt>
                <c:pt idx="606">
                  <c:v>20</c:v>
                </c:pt>
                <c:pt idx="607">
                  <c:v>16</c:v>
                </c:pt>
                <c:pt idx="608">
                  <c:v>13</c:v>
                </c:pt>
                <c:pt idx="609">
                  <c:v>20</c:v>
                </c:pt>
                <c:pt idx="610">
                  <c:v>24</c:v>
                </c:pt>
                <c:pt idx="611">
                  <c:v>20</c:v>
                </c:pt>
                <c:pt idx="612">
                  <c:v>23</c:v>
                </c:pt>
                <c:pt idx="613">
                  <c:v>18</c:v>
                </c:pt>
                <c:pt idx="614">
                  <c:v>12</c:v>
                </c:pt>
                <c:pt idx="615">
                  <c:v>24</c:v>
                </c:pt>
                <c:pt idx="616">
                  <c:v>12</c:v>
                </c:pt>
                <c:pt idx="617">
                  <c:v>19</c:v>
                </c:pt>
                <c:pt idx="618">
                  <c:v>22</c:v>
                </c:pt>
                <c:pt idx="619">
                  <c:v>21</c:v>
                </c:pt>
                <c:pt idx="620">
                  <c:v>26</c:v>
                </c:pt>
                <c:pt idx="621">
                  <c:v>11</c:v>
                </c:pt>
                <c:pt idx="622">
                  <c:v>15</c:v>
                </c:pt>
                <c:pt idx="623">
                  <c:v>26</c:v>
                </c:pt>
                <c:pt idx="624">
                  <c:v>12</c:v>
                </c:pt>
                <c:pt idx="625">
                  <c:v>15</c:v>
                </c:pt>
                <c:pt idx="626">
                  <c:v>18</c:v>
                </c:pt>
                <c:pt idx="627">
                  <c:v>21</c:v>
                </c:pt>
                <c:pt idx="628">
                  <c:v>18</c:v>
                </c:pt>
                <c:pt idx="629">
                  <c:v>22</c:v>
                </c:pt>
                <c:pt idx="630">
                  <c:v>22</c:v>
                </c:pt>
                <c:pt idx="631">
                  <c:v>18</c:v>
                </c:pt>
                <c:pt idx="632">
                  <c:v>14</c:v>
                </c:pt>
                <c:pt idx="633">
                  <c:v>8</c:v>
                </c:pt>
                <c:pt idx="634">
                  <c:v>27</c:v>
                </c:pt>
                <c:pt idx="635">
                  <c:v>27</c:v>
                </c:pt>
                <c:pt idx="636">
                  <c:v>17</c:v>
                </c:pt>
                <c:pt idx="637">
                  <c:v>16</c:v>
                </c:pt>
                <c:pt idx="638">
                  <c:v>26</c:v>
                </c:pt>
                <c:pt idx="639">
                  <c:v>25</c:v>
                </c:pt>
                <c:pt idx="640">
                  <c:v>26</c:v>
                </c:pt>
                <c:pt idx="641">
                  <c:v>20</c:v>
                </c:pt>
                <c:pt idx="642">
                  <c:v>13</c:v>
                </c:pt>
                <c:pt idx="643">
                  <c:v>16</c:v>
                </c:pt>
                <c:pt idx="644">
                  <c:v>22</c:v>
                </c:pt>
                <c:pt idx="645">
                  <c:v>21</c:v>
                </c:pt>
                <c:pt idx="646">
                  <c:v>17</c:v>
                </c:pt>
                <c:pt idx="647">
                  <c:v>19</c:v>
                </c:pt>
                <c:pt idx="648">
                  <c:v>28</c:v>
                </c:pt>
                <c:pt idx="649">
                  <c:v>20</c:v>
                </c:pt>
                <c:pt idx="650">
                  <c:v>20</c:v>
                </c:pt>
                <c:pt idx="651">
                  <c:v>19</c:v>
                </c:pt>
                <c:pt idx="652">
                  <c:v>21</c:v>
                </c:pt>
                <c:pt idx="653">
                  <c:v>28</c:v>
                </c:pt>
                <c:pt idx="654">
                  <c:v>23</c:v>
                </c:pt>
                <c:pt idx="655">
                  <c:v>15</c:v>
                </c:pt>
                <c:pt idx="656">
                  <c:v>33</c:v>
                </c:pt>
                <c:pt idx="657">
                  <c:v>17</c:v>
                </c:pt>
                <c:pt idx="658">
                  <c:v>18</c:v>
                </c:pt>
                <c:pt idx="659">
                  <c:v>23</c:v>
                </c:pt>
                <c:pt idx="660">
                  <c:v>22</c:v>
                </c:pt>
                <c:pt idx="661">
                  <c:v>16</c:v>
                </c:pt>
                <c:pt idx="662">
                  <c:v>22</c:v>
                </c:pt>
                <c:pt idx="663">
                  <c:v>17</c:v>
                </c:pt>
                <c:pt idx="664">
                  <c:v>23</c:v>
                </c:pt>
                <c:pt idx="665">
                  <c:v>15</c:v>
                </c:pt>
                <c:pt idx="666">
                  <c:v>19</c:v>
                </c:pt>
                <c:pt idx="667">
                  <c:v>20</c:v>
                </c:pt>
                <c:pt idx="668">
                  <c:v>22</c:v>
                </c:pt>
                <c:pt idx="669">
                  <c:v>22</c:v>
                </c:pt>
                <c:pt idx="670">
                  <c:v>24</c:v>
                </c:pt>
                <c:pt idx="671">
                  <c:v>25</c:v>
                </c:pt>
                <c:pt idx="672">
                  <c:v>17</c:v>
                </c:pt>
                <c:pt idx="673">
                  <c:v>34</c:v>
                </c:pt>
                <c:pt idx="674">
                  <c:v>17</c:v>
                </c:pt>
                <c:pt idx="675">
                  <c:v>22</c:v>
                </c:pt>
                <c:pt idx="676">
                  <c:v>20</c:v>
                </c:pt>
                <c:pt idx="677">
                  <c:v>22</c:v>
                </c:pt>
                <c:pt idx="678">
                  <c:v>19</c:v>
                </c:pt>
                <c:pt idx="679">
                  <c:v>23</c:v>
                </c:pt>
                <c:pt idx="680">
                  <c:v>15</c:v>
                </c:pt>
                <c:pt idx="681">
                  <c:v>28</c:v>
                </c:pt>
                <c:pt idx="682">
                  <c:v>34</c:v>
                </c:pt>
                <c:pt idx="683">
                  <c:v>23</c:v>
                </c:pt>
                <c:pt idx="684">
                  <c:v>33</c:v>
                </c:pt>
                <c:pt idx="685">
                  <c:v>25</c:v>
                </c:pt>
                <c:pt idx="686">
                  <c:v>25</c:v>
                </c:pt>
                <c:pt idx="687">
                  <c:v>23</c:v>
                </c:pt>
                <c:pt idx="688">
                  <c:v>29</c:v>
                </c:pt>
                <c:pt idx="689">
                  <c:v>28</c:v>
                </c:pt>
                <c:pt idx="690">
                  <c:v>30</c:v>
                </c:pt>
                <c:pt idx="691">
                  <c:v>23</c:v>
                </c:pt>
                <c:pt idx="692">
                  <c:v>25</c:v>
                </c:pt>
                <c:pt idx="693">
                  <c:v>33</c:v>
                </c:pt>
                <c:pt idx="694">
                  <c:v>17</c:v>
                </c:pt>
                <c:pt idx="695">
                  <c:v>23</c:v>
                </c:pt>
                <c:pt idx="696">
                  <c:v>27</c:v>
                </c:pt>
                <c:pt idx="697">
                  <c:v>29</c:v>
                </c:pt>
                <c:pt idx="698">
                  <c:v>41</c:v>
                </c:pt>
                <c:pt idx="699">
                  <c:v>25</c:v>
                </c:pt>
                <c:pt idx="700">
                  <c:v>22</c:v>
                </c:pt>
                <c:pt idx="701">
                  <c:v>22</c:v>
                </c:pt>
                <c:pt idx="702">
                  <c:v>23</c:v>
                </c:pt>
                <c:pt idx="703">
                  <c:v>34</c:v>
                </c:pt>
                <c:pt idx="704">
                  <c:v>24</c:v>
                </c:pt>
                <c:pt idx="705">
                  <c:v>22</c:v>
                </c:pt>
                <c:pt idx="706">
                  <c:v>23</c:v>
                </c:pt>
                <c:pt idx="707">
                  <c:v>24</c:v>
                </c:pt>
                <c:pt idx="708">
                  <c:v>26</c:v>
                </c:pt>
                <c:pt idx="709">
                  <c:v>33</c:v>
                </c:pt>
                <c:pt idx="710">
                  <c:v>21</c:v>
                </c:pt>
                <c:pt idx="711">
                  <c:v>23</c:v>
                </c:pt>
                <c:pt idx="712">
                  <c:v>25</c:v>
                </c:pt>
                <c:pt idx="713">
                  <c:v>34</c:v>
                </c:pt>
                <c:pt idx="714">
                  <c:v>37</c:v>
                </c:pt>
                <c:pt idx="715">
                  <c:v>25</c:v>
                </c:pt>
                <c:pt idx="716">
                  <c:v>33</c:v>
                </c:pt>
                <c:pt idx="717">
                  <c:v>26</c:v>
                </c:pt>
                <c:pt idx="718">
                  <c:v>27</c:v>
                </c:pt>
                <c:pt idx="719">
                  <c:v>30</c:v>
                </c:pt>
                <c:pt idx="720">
                  <c:v>30</c:v>
                </c:pt>
                <c:pt idx="721">
                  <c:v>30</c:v>
                </c:pt>
                <c:pt idx="722">
                  <c:v>34</c:v>
                </c:pt>
                <c:pt idx="723">
                  <c:v>22</c:v>
                </c:pt>
                <c:pt idx="724">
                  <c:v>27</c:v>
                </c:pt>
                <c:pt idx="725">
                  <c:v>23</c:v>
                </c:pt>
                <c:pt idx="726">
                  <c:v>23</c:v>
                </c:pt>
                <c:pt idx="727">
                  <c:v>22</c:v>
                </c:pt>
                <c:pt idx="728">
                  <c:v>26</c:v>
                </c:pt>
                <c:pt idx="729">
                  <c:v>20</c:v>
                </c:pt>
                <c:pt idx="730">
                  <c:v>27</c:v>
                </c:pt>
                <c:pt idx="731">
                  <c:v>33</c:v>
                </c:pt>
                <c:pt idx="732">
                  <c:v>24</c:v>
                </c:pt>
                <c:pt idx="733">
                  <c:v>22</c:v>
                </c:pt>
                <c:pt idx="734">
                  <c:v>32</c:v>
                </c:pt>
                <c:pt idx="735">
                  <c:v>38</c:v>
                </c:pt>
                <c:pt idx="736">
                  <c:v>38</c:v>
                </c:pt>
                <c:pt idx="737">
                  <c:v>26</c:v>
                </c:pt>
                <c:pt idx="738">
                  <c:v>29</c:v>
                </c:pt>
                <c:pt idx="739">
                  <c:v>28</c:v>
                </c:pt>
                <c:pt idx="740">
                  <c:v>30</c:v>
                </c:pt>
                <c:pt idx="741">
                  <c:v>33</c:v>
                </c:pt>
                <c:pt idx="742">
                  <c:v>32</c:v>
                </c:pt>
                <c:pt idx="743">
                  <c:v>40</c:v>
                </c:pt>
                <c:pt idx="744">
                  <c:v>23</c:v>
                </c:pt>
                <c:pt idx="745">
                  <c:v>35</c:v>
                </c:pt>
                <c:pt idx="746">
                  <c:v>29</c:v>
                </c:pt>
                <c:pt idx="747">
                  <c:v>26</c:v>
                </c:pt>
                <c:pt idx="748">
                  <c:v>33</c:v>
                </c:pt>
                <c:pt idx="749">
                  <c:v>41</c:v>
                </c:pt>
                <c:pt idx="750">
                  <c:v>28</c:v>
                </c:pt>
                <c:pt idx="751">
                  <c:v>19</c:v>
                </c:pt>
                <c:pt idx="752">
                  <c:v>27</c:v>
                </c:pt>
                <c:pt idx="753">
                  <c:v>35</c:v>
                </c:pt>
                <c:pt idx="754">
                  <c:v>37</c:v>
                </c:pt>
                <c:pt idx="755">
                  <c:v>30</c:v>
                </c:pt>
                <c:pt idx="756">
                  <c:v>32</c:v>
                </c:pt>
                <c:pt idx="757">
                  <c:v>33</c:v>
                </c:pt>
                <c:pt idx="758">
                  <c:v>32</c:v>
                </c:pt>
                <c:pt idx="759">
                  <c:v>47</c:v>
                </c:pt>
                <c:pt idx="760">
                  <c:v>43</c:v>
                </c:pt>
                <c:pt idx="761">
                  <c:v>34</c:v>
                </c:pt>
                <c:pt idx="762">
                  <c:v>25</c:v>
                </c:pt>
                <c:pt idx="763">
                  <c:v>30</c:v>
                </c:pt>
                <c:pt idx="764">
                  <c:v>37</c:v>
                </c:pt>
                <c:pt idx="765">
                  <c:v>34</c:v>
                </c:pt>
                <c:pt idx="766">
                  <c:v>21</c:v>
                </c:pt>
                <c:pt idx="767">
                  <c:v>37</c:v>
                </c:pt>
                <c:pt idx="768">
                  <c:v>37</c:v>
                </c:pt>
                <c:pt idx="769">
                  <c:v>24</c:v>
                </c:pt>
                <c:pt idx="770">
                  <c:v>34</c:v>
                </c:pt>
                <c:pt idx="771">
                  <c:v>35</c:v>
                </c:pt>
                <c:pt idx="772">
                  <c:v>33</c:v>
                </c:pt>
                <c:pt idx="773">
                  <c:v>35</c:v>
                </c:pt>
                <c:pt idx="774">
                  <c:v>41</c:v>
                </c:pt>
                <c:pt idx="775">
                  <c:v>32</c:v>
                </c:pt>
                <c:pt idx="776">
                  <c:v>34</c:v>
                </c:pt>
                <c:pt idx="777">
                  <c:v>39</c:v>
                </c:pt>
                <c:pt idx="778">
                  <c:v>33</c:v>
                </c:pt>
                <c:pt idx="779">
                  <c:v>32</c:v>
                </c:pt>
                <c:pt idx="780">
                  <c:v>34</c:v>
                </c:pt>
                <c:pt idx="781">
                  <c:v>35</c:v>
                </c:pt>
                <c:pt idx="782">
                  <c:v>22</c:v>
                </c:pt>
                <c:pt idx="783">
                  <c:v>30</c:v>
                </c:pt>
                <c:pt idx="784">
                  <c:v>32</c:v>
                </c:pt>
                <c:pt idx="785">
                  <c:v>31</c:v>
                </c:pt>
                <c:pt idx="786">
                  <c:v>41</c:v>
                </c:pt>
                <c:pt idx="787">
                  <c:v>33</c:v>
                </c:pt>
                <c:pt idx="788">
                  <c:v>31</c:v>
                </c:pt>
                <c:pt idx="789">
                  <c:v>37</c:v>
                </c:pt>
                <c:pt idx="790">
                  <c:v>36</c:v>
                </c:pt>
                <c:pt idx="791">
                  <c:v>45</c:v>
                </c:pt>
                <c:pt idx="792">
                  <c:v>41</c:v>
                </c:pt>
                <c:pt idx="793">
                  <c:v>27</c:v>
                </c:pt>
                <c:pt idx="794">
                  <c:v>34</c:v>
                </c:pt>
                <c:pt idx="795">
                  <c:v>32</c:v>
                </c:pt>
                <c:pt idx="796">
                  <c:v>42</c:v>
                </c:pt>
                <c:pt idx="797">
                  <c:v>28</c:v>
                </c:pt>
                <c:pt idx="798">
                  <c:v>34</c:v>
                </c:pt>
                <c:pt idx="799">
                  <c:v>27</c:v>
                </c:pt>
                <c:pt idx="800">
                  <c:v>34</c:v>
                </c:pt>
                <c:pt idx="801">
                  <c:v>41</c:v>
                </c:pt>
                <c:pt idx="802">
                  <c:v>38</c:v>
                </c:pt>
                <c:pt idx="803">
                  <c:v>40</c:v>
                </c:pt>
                <c:pt idx="804">
                  <c:v>38</c:v>
                </c:pt>
                <c:pt idx="805">
                  <c:v>30</c:v>
                </c:pt>
                <c:pt idx="806">
                  <c:v>26</c:v>
                </c:pt>
                <c:pt idx="807">
                  <c:v>40</c:v>
                </c:pt>
                <c:pt idx="808">
                  <c:v>31</c:v>
                </c:pt>
                <c:pt idx="809">
                  <c:v>39</c:v>
                </c:pt>
                <c:pt idx="810">
                  <c:v>27</c:v>
                </c:pt>
                <c:pt idx="811">
                  <c:v>34</c:v>
                </c:pt>
                <c:pt idx="812">
                  <c:v>33</c:v>
                </c:pt>
                <c:pt idx="813">
                  <c:v>55</c:v>
                </c:pt>
                <c:pt idx="814">
                  <c:v>42</c:v>
                </c:pt>
                <c:pt idx="815">
                  <c:v>49</c:v>
                </c:pt>
                <c:pt idx="816">
                  <c:v>41</c:v>
                </c:pt>
                <c:pt idx="817">
                  <c:v>39</c:v>
                </c:pt>
                <c:pt idx="818">
                  <c:v>38</c:v>
                </c:pt>
                <c:pt idx="819">
                  <c:v>54</c:v>
                </c:pt>
                <c:pt idx="820">
                  <c:v>43</c:v>
                </c:pt>
                <c:pt idx="821">
                  <c:v>57</c:v>
                </c:pt>
                <c:pt idx="822">
                  <c:v>46</c:v>
                </c:pt>
                <c:pt idx="823">
                  <c:v>38</c:v>
                </c:pt>
                <c:pt idx="824">
                  <c:v>43</c:v>
                </c:pt>
                <c:pt idx="825">
                  <c:v>43</c:v>
                </c:pt>
                <c:pt idx="826">
                  <c:v>37</c:v>
                </c:pt>
                <c:pt idx="827">
                  <c:v>49</c:v>
                </c:pt>
                <c:pt idx="828">
                  <c:v>47</c:v>
                </c:pt>
                <c:pt idx="829">
                  <c:v>34</c:v>
                </c:pt>
                <c:pt idx="830">
                  <c:v>44</c:v>
                </c:pt>
                <c:pt idx="831">
                  <c:v>54</c:v>
                </c:pt>
                <c:pt idx="832">
                  <c:v>49</c:v>
                </c:pt>
                <c:pt idx="833">
                  <c:v>49</c:v>
                </c:pt>
                <c:pt idx="834">
                  <c:v>52</c:v>
                </c:pt>
                <c:pt idx="835">
                  <c:v>49</c:v>
                </c:pt>
                <c:pt idx="836">
                  <c:v>49</c:v>
                </c:pt>
                <c:pt idx="837">
                  <c:v>43</c:v>
                </c:pt>
                <c:pt idx="838">
                  <c:v>28</c:v>
                </c:pt>
                <c:pt idx="839">
                  <c:v>58</c:v>
                </c:pt>
                <c:pt idx="840">
                  <c:v>56</c:v>
                </c:pt>
                <c:pt idx="841">
                  <c:v>45</c:v>
                </c:pt>
                <c:pt idx="842">
                  <c:v>41</c:v>
                </c:pt>
                <c:pt idx="843">
                  <c:v>39</c:v>
                </c:pt>
                <c:pt idx="844">
                  <c:v>46</c:v>
                </c:pt>
                <c:pt idx="845">
                  <c:v>51</c:v>
                </c:pt>
                <c:pt idx="846">
                  <c:v>59</c:v>
                </c:pt>
                <c:pt idx="847">
                  <c:v>48</c:v>
                </c:pt>
                <c:pt idx="848">
                  <c:v>45</c:v>
                </c:pt>
                <c:pt idx="849">
                  <c:v>53</c:v>
                </c:pt>
                <c:pt idx="850">
                  <c:v>41</c:v>
                </c:pt>
                <c:pt idx="851">
                  <c:v>65</c:v>
                </c:pt>
                <c:pt idx="852">
                  <c:v>53</c:v>
                </c:pt>
                <c:pt idx="853">
                  <c:v>52</c:v>
                </c:pt>
                <c:pt idx="854">
                  <c:v>46</c:v>
                </c:pt>
                <c:pt idx="855">
                  <c:v>64</c:v>
                </c:pt>
                <c:pt idx="856">
                  <c:v>43</c:v>
                </c:pt>
                <c:pt idx="857">
                  <c:v>50</c:v>
                </c:pt>
                <c:pt idx="858">
                  <c:v>57</c:v>
                </c:pt>
                <c:pt idx="859">
                  <c:v>60</c:v>
                </c:pt>
                <c:pt idx="860">
                  <c:v>46</c:v>
                </c:pt>
                <c:pt idx="861">
                  <c:v>55</c:v>
                </c:pt>
                <c:pt idx="862">
                  <c:v>57</c:v>
                </c:pt>
                <c:pt idx="863">
                  <c:v>55</c:v>
                </c:pt>
                <c:pt idx="864">
                  <c:v>56</c:v>
                </c:pt>
                <c:pt idx="865">
                  <c:v>59</c:v>
                </c:pt>
                <c:pt idx="866">
                  <c:v>56</c:v>
                </c:pt>
                <c:pt idx="867">
                  <c:v>62</c:v>
                </c:pt>
                <c:pt idx="868">
                  <c:v>65</c:v>
                </c:pt>
                <c:pt idx="869">
                  <c:v>68</c:v>
                </c:pt>
                <c:pt idx="870">
                  <c:v>60</c:v>
                </c:pt>
                <c:pt idx="871">
                  <c:v>57</c:v>
                </c:pt>
                <c:pt idx="872">
                  <c:v>54</c:v>
                </c:pt>
                <c:pt idx="873">
                  <c:v>62</c:v>
                </c:pt>
                <c:pt idx="874">
                  <c:v>69</c:v>
                </c:pt>
                <c:pt idx="875">
                  <c:v>52</c:v>
                </c:pt>
                <c:pt idx="876">
                  <c:v>44</c:v>
                </c:pt>
                <c:pt idx="877">
                  <c:v>56</c:v>
                </c:pt>
                <c:pt idx="878">
                  <c:v>81</c:v>
                </c:pt>
                <c:pt idx="879">
                  <c:v>57</c:v>
                </c:pt>
                <c:pt idx="880">
                  <c:v>64</c:v>
                </c:pt>
                <c:pt idx="881">
                  <c:v>57</c:v>
                </c:pt>
                <c:pt idx="882">
                  <c:v>58</c:v>
                </c:pt>
                <c:pt idx="883">
                  <c:v>48</c:v>
                </c:pt>
                <c:pt idx="884">
                  <c:v>53</c:v>
                </c:pt>
                <c:pt idx="885">
                  <c:v>71</c:v>
                </c:pt>
                <c:pt idx="886">
                  <c:v>59</c:v>
                </c:pt>
                <c:pt idx="887">
                  <c:v>74</c:v>
                </c:pt>
                <c:pt idx="888">
                  <c:v>89</c:v>
                </c:pt>
                <c:pt idx="889">
                  <c:v>87</c:v>
                </c:pt>
                <c:pt idx="890">
                  <c:v>59</c:v>
                </c:pt>
                <c:pt idx="891">
                  <c:v>90</c:v>
                </c:pt>
                <c:pt idx="892">
                  <c:v>55</c:v>
                </c:pt>
                <c:pt idx="893">
                  <c:v>74</c:v>
                </c:pt>
                <c:pt idx="894">
                  <c:v>58</c:v>
                </c:pt>
                <c:pt idx="895">
                  <c:v>69</c:v>
                </c:pt>
                <c:pt idx="896">
                  <c:v>78</c:v>
                </c:pt>
                <c:pt idx="897">
                  <c:v>63</c:v>
                </c:pt>
                <c:pt idx="898">
                  <c:v>74</c:v>
                </c:pt>
                <c:pt idx="899">
                  <c:v>67</c:v>
                </c:pt>
                <c:pt idx="900">
                  <c:v>86</c:v>
                </c:pt>
                <c:pt idx="901">
                  <c:v>83</c:v>
                </c:pt>
                <c:pt idx="902">
                  <c:v>78</c:v>
                </c:pt>
                <c:pt idx="903">
                  <c:v>74</c:v>
                </c:pt>
                <c:pt idx="904">
                  <c:v>65</c:v>
                </c:pt>
                <c:pt idx="905">
                  <c:v>77</c:v>
                </c:pt>
                <c:pt idx="906">
                  <c:v>81</c:v>
                </c:pt>
                <c:pt idx="907">
                  <c:v>70</c:v>
                </c:pt>
                <c:pt idx="908">
                  <c:v>77</c:v>
                </c:pt>
                <c:pt idx="909">
                  <c:v>94</c:v>
                </c:pt>
                <c:pt idx="910">
                  <c:v>98</c:v>
                </c:pt>
                <c:pt idx="911">
                  <c:v>68</c:v>
                </c:pt>
                <c:pt idx="912">
                  <c:v>79</c:v>
                </c:pt>
                <c:pt idx="913">
                  <c:v>84</c:v>
                </c:pt>
                <c:pt idx="914">
                  <c:v>75</c:v>
                </c:pt>
                <c:pt idx="915">
                  <c:v>90</c:v>
                </c:pt>
                <c:pt idx="916">
                  <c:v>88</c:v>
                </c:pt>
                <c:pt idx="917">
                  <c:v>84</c:v>
                </c:pt>
                <c:pt idx="918">
                  <c:v>94</c:v>
                </c:pt>
                <c:pt idx="919">
                  <c:v>96</c:v>
                </c:pt>
                <c:pt idx="920">
                  <c:v>76</c:v>
                </c:pt>
                <c:pt idx="921">
                  <c:v>87</c:v>
                </c:pt>
                <c:pt idx="922">
                  <c:v>75</c:v>
                </c:pt>
                <c:pt idx="923">
                  <c:v>77</c:v>
                </c:pt>
                <c:pt idx="924">
                  <c:v>94</c:v>
                </c:pt>
                <c:pt idx="925">
                  <c:v>108</c:v>
                </c:pt>
                <c:pt idx="926">
                  <c:v>85</c:v>
                </c:pt>
                <c:pt idx="927">
                  <c:v>99</c:v>
                </c:pt>
                <c:pt idx="928">
                  <c:v>109</c:v>
                </c:pt>
                <c:pt idx="929">
                  <c:v>83</c:v>
                </c:pt>
                <c:pt idx="930">
                  <c:v>112</c:v>
                </c:pt>
                <c:pt idx="931">
                  <c:v>115</c:v>
                </c:pt>
                <c:pt idx="932">
                  <c:v>110</c:v>
                </c:pt>
                <c:pt idx="933">
                  <c:v>97</c:v>
                </c:pt>
                <c:pt idx="934">
                  <c:v>112</c:v>
                </c:pt>
                <c:pt idx="935">
                  <c:v>95</c:v>
                </c:pt>
                <c:pt idx="936">
                  <c:v>121</c:v>
                </c:pt>
                <c:pt idx="937">
                  <c:v>117</c:v>
                </c:pt>
                <c:pt idx="938">
                  <c:v>103</c:v>
                </c:pt>
                <c:pt idx="939">
                  <c:v>115</c:v>
                </c:pt>
                <c:pt idx="940">
                  <c:v>109</c:v>
                </c:pt>
                <c:pt idx="941">
                  <c:v>107</c:v>
                </c:pt>
                <c:pt idx="942">
                  <c:v>120</c:v>
                </c:pt>
                <c:pt idx="943">
                  <c:v>108</c:v>
                </c:pt>
                <c:pt idx="944">
                  <c:v>105</c:v>
                </c:pt>
                <c:pt idx="945">
                  <c:v>102</c:v>
                </c:pt>
                <c:pt idx="946">
                  <c:v>115</c:v>
                </c:pt>
                <c:pt idx="947">
                  <c:v>116</c:v>
                </c:pt>
                <c:pt idx="948">
                  <c:v>104</c:v>
                </c:pt>
                <c:pt idx="949">
                  <c:v>119</c:v>
                </c:pt>
                <c:pt idx="950">
                  <c:v>117</c:v>
                </c:pt>
                <c:pt idx="951">
                  <c:v>122</c:v>
                </c:pt>
                <c:pt idx="952">
                  <c:v>102</c:v>
                </c:pt>
                <c:pt idx="953">
                  <c:v>128</c:v>
                </c:pt>
                <c:pt idx="954">
                  <c:v>121</c:v>
                </c:pt>
                <c:pt idx="955">
                  <c:v>136</c:v>
                </c:pt>
                <c:pt idx="956">
                  <c:v>134</c:v>
                </c:pt>
                <c:pt idx="957">
                  <c:v>115</c:v>
                </c:pt>
                <c:pt idx="958">
                  <c:v>122</c:v>
                </c:pt>
                <c:pt idx="959">
                  <c:v>111</c:v>
                </c:pt>
                <c:pt idx="960">
                  <c:v>107</c:v>
                </c:pt>
                <c:pt idx="961">
                  <c:v>112</c:v>
                </c:pt>
                <c:pt idx="962">
                  <c:v>105</c:v>
                </c:pt>
                <c:pt idx="963">
                  <c:v>125</c:v>
                </c:pt>
                <c:pt idx="964">
                  <c:v>101</c:v>
                </c:pt>
                <c:pt idx="965">
                  <c:v>91</c:v>
                </c:pt>
                <c:pt idx="966">
                  <c:v>85</c:v>
                </c:pt>
                <c:pt idx="967">
                  <c:v>129</c:v>
                </c:pt>
                <c:pt idx="968">
                  <c:v>130</c:v>
                </c:pt>
                <c:pt idx="969">
                  <c:v>139</c:v>
                </c:pt>
                <c:pt idx="970">
                  <c:v>110</c:v>
                </c:pt>
                <c:pt idx="971">
                  <c:v>119</c:v>
                </c:pt>
                <c:pt idx="972">
                  <c:v>115</c:v>
                </c:pt>
                <c:pt idx="973">
                  <c:v>137</c:v>
                </c:pt>
                <c:pt idx="974">
                  <c:v>115</c:v>
                </c:pt>
                <c:pt idx="975">
                  <c:v>111</c:v>
                </c:pt>
                <c:pt idx="976">
                  <c:v>128</c:v>
                </c:pt>
                <c:pt idx="977">
                  <c:v>109</c:v>
                </c:pt>
                <c:pt idx="978">
                  <c:v>133</c:v>
                </c:pt>
                <c:pt idx="979">
                  <c:v>111</c:v>
                </c:pt>
                <c:pt idx="980">
                  <c:v>126</c:v>
                </c:pt>
                <c:pt idx="981">
                  <c:v>124</c:v>
                </c:pt>
                <c:pt idx="982">
                  <c:v>103</c:v>
                </c:pt>
                <c:pt idx="983">
                  <c:v>107</c:v>
                </c:pt>
                <c:pt idx="984">
                  <c:v>109</c:v>
                </c:pt>
                <c:pt idx="985">
                  <c:v>106</c:v>
                </c:pt>
                <c:pt idx="986">
                  <c:v>111</c:v>
                </c:pt>
                <c:pt idx="987">
                  <c:v>104</c:v>
                </c:pt>
                <c:pt idx="988">
                  <c:v>96</c:v>
                </c:pt>
                <c:pt idx="989">
                  <c:v>107</c:v>
                </c:pt>
                <c:pt idx="990">
                  <c:v>118</c:v>
                </c:pt>
                <c:pt idx="991">
                  <c:v>103</c:v>
                </c:pt>
                <c:pt idx="992">
                  <c:v>94</c:v>
                </c:pt>
                <c:pt idx="993">
                  <c:v>104</c:v>
                </c:pt>
                <c:pt idx="994">
                  <c:v>108</c:v>
                </c:pt>
                <c:pt idx="995">
                  <c:v>95</c:v>
                </c:pt>
                <c:pt idx="996">
                  <c:v>84</c:v>
                </c:pt>
                <c:pt idx="997">
                  <c:v>103</c:v>
                </c:pt>
                <c:pt idx="998">
                  <c:v>87</c:v>
                </c:pt>
                <c:pt idx="999">
                  <c:v>101</c:v>
                </c:pt>
                <c:pt idx="1000">
                  <c:v>105</c:v>
                </c:pt>
                <c:pt idx="1001">
                  <c:v>89</c:v>
                </c:pt>
                <c:pt idx="1002">
                  <c:v>87</c:v>
                </c:pt>
                <c:pt idx="1003">
                  <c:v>83</c:v>
                </c:pt>
                <c:pt idx="1004">
                  <c:v>84</c:v>
                </c:pt>
                <c:pt idx="1005">
                  <c:v>89</c:v>
                </c:pt>
                <c:pt idx="1006">
                  <c:v>88</c:v>
                </c:pt>
                <c:pt idx="1007">
                  <c:v>76</c:v>
                </c:pt>
                <c:pt idx="1008">
                  <c:v>69</c:v>
                </c:pt>
                <c:pt idx="1009">
                  <c:v>74</c:v>
                </c:pt>
                <c:pt idx="1010">
                  <c:v>69</c:v>
                </c:pt>
                <c:pt idx="1011">
                  <c:v>66</c:v>
                </c:pt>
                <c:pt idx="1012">
                  <c:v>67</c:v>
                </c:pt>
                <c:pt idx="1013">
                  <c:v>53</c:v>
                </c:pt>
                <c:pt idx="1014">
                  <c:v>54</c:v>
                </c:pt>
                <c:pt idx="1015">
                  <c:v>45</c:v>
                </c:pt>
                <c:pt idx="1016">
                  <c:v>48</c:v>
                </c:pt>
                <c:pt idx="1017">
                  <c:v>46</c:v>
                </c:pt>
                <c:pt idx="1018">
                  <c:v>40</c:v>
                </c:pt>
                <c:pt idx="1019">
                  <c:v>38</c:v>
                </c:pt>
                <c:pt idx="1020">
                  <c:v>48</c:v>
                </c:pt>
                <c:pt idx="1021">
                  <c:v>56</c:v>
                </c:pt>
                <c:pt idx="1022">
                  <c:v>42</c:v>
                </c:pt>
                <c:pt idx="1023">
                  <c:v>30</c:v>
                </c:pt>
                <c:pt idx="1024">
                  <c:v>31</c:v>
                </c:pt>
                <c:pt idx="1025">
                  <c:v>36</c:v>
                </c:pt>
                <c:pt idx="1026">
                  <c:v>38</c:v>
                </c:pt>
                <c:pt idx="1027">
                  <c:v>38</c:v>
                </c:pt>
                <c:pt idx="1028">
                  <c:v>21</c:v>
                </c:pt>
                <c:pt idx="1029">
                  <c:v>29</c:v>
                </c:pt>
                <c:pt idx="1030">
                  <c:v>33</c:v>
                </c:pt>
                <c:pt idx="1031">
                  <c:v>24</c:v>
                </c:pt>
                <c:pt idx="1032">
                  <c:v>24</c:v>
                </c:pt>
                <c:pt idx="1033">
                  <c:v>26</c:v>
                </c:pt>
                <c:pt idx="1034">
                  <c:v>14</c:v>
                </c:pt>
                <c:pt idx="1035">
                  <c:v>14</c:v>
                </c:pt>
                <c:pt idx="1036">
                  <c:v>14</c:v>
                </c:pt>
                <c:pt idx="1037">
                  <c:v>19</c:v>
                </c:pt>
                <c:pt idx="1038">
                  <c:v>16</c:v>
                </c:pt>
                <c:pt idx="1039">
                  <c:v>15</c:v>
                </c:pt>
                <c:pt idx="1040">
                  <c:v>5</c:v>
                </c:pt>
                <c:pt idx="1041">
                  <c:v>8</c:v>
                </c:pt>
                <c:pt idx="1042">
                  <c:v>2</c:v>
                </c:pt>
                <c:pt idx="1043">
                  <c:v>4</c:v>
                </c:pt>
                <c:pt idx="1044">
                  <c:v>9</c:v>
                </c:pt>
                <c:pt idx="1045">
                  <c:v>4</c:v>
                </c:pt>
                <c:pt idx="1046">
                  <c:v>2</c:v>
                </c:pt>
                <c:pt idx="1047">
                  <c:v>5</c:v>
                </c:pt>
                <c:pt idx="1048">
                  <c:v>5</c:v>
                </c:pt>
                <c:pt idx="1049">
                  <c:v>5</c:v>
                </c:pt>
                <c:pt idx="1050">
                  <c:v>9</c:v>
                </c:pt>
                <c:pt idx="1051">
                  <c:v>1</c:v>
                </c:pt>
                <c:pt idx="1052">
                  <c:v>1</c:v>
                </c:pt>
                <c:pt idx="1053" formatCode="0.00E+00">
                  <c:v>0</c:v>
                </c:pt>
                <c:pt idx="1054" formatCode="0.00E+00">
                  <c:v>0</c:v>
                </c:pt>
                <c:pt idx="1055" formatCode="0.00E+00">
                  <c:v>0</c:v>
                </c:pt>
                <c:pt idx="1056" formatCode="0.00E+00">
                  <c:v>0</c:v>
                </c:pt>
                <c:pt idx="1057" formatCode="0.00E+00">
                  <c:v>0</c:v>
                </c:pt>
                <c:pt idx="1058" formatCode="0.00E+00">
                  <c:v>0</c:v>
                </c:pt>
                <c:pt idx="1059" formatCode="0.00E+00">
                  <c:v>0</c:v>
                </c:pt>
                <c:pt idx="1060" formatCode="0.00E+00">
                  <c:v>0</c:v>
                </c:pt>
                <c:pt idx="1061" formatCode="0.00E+00">
                  <c:v>0</c:v>
                </c:pt>
                <c:pt idx="1062" formatCode="0.00E+00">
                  <c:v>0</c:v>
                </c:pt>
                <c:pt idx="1063" formatCode="0.00E+00">
                  <c:v>0</c:v>
                </c:pt>
                <c:pt idx="1064" formatCode="0.00E+00">
                  <c:v>0</c:v>
                </c:pt>
                <c:pt idx="1065" formatCode="0.00E+00">
                  <c:v>0</c:v>
                </c:pt>
                <c:pt idx="1066" formatCode="0.00E+00">
                  <c:v>0</c:v>
                </c:pt>
                <c:pt idx="1067" formatCode="0.00E+00">
                  <c:v>0</c:v>
                </c:pt>
                <c:pt idx="1068" formatCode="0.00E+00">
                  <c:v>0</c:v>
                </c:pt>
                <c:pt idx="1069" formatCode="0.00E+00">
                  <c:v>0</c:v>
                </c:pt>
                <c:pt idx="1070" formatCode="0.00E+00">
                  <c:v>0</c:v>
                </c:pt>
                <c:pt idx="1071" formatCode="0.00E+00">
                  <c:v>0</c:v>
                </c:pt>
                <c:pt idx="1072" formatCode="0.00E+00">
                  <c:v>0</c:v>
                </c:pt>
                <c:pt idx="1073" formatCode="0.00E+00">
                  <c:v>0</c:v>
                </c:pt>
                <c:pt idx="1074" formatCode="0.00E+00">
                  <c:v>0</c:v>
                </c:pt>
                <c:pt idx="1075" formatCode="0.00E+00">
                  <c:v>0</c:v>
                </c:pt>
                <c:pt idx="1076" formatCode="0.00E+00">
                  <c:v>0</c:v>
                </c:pt>
                <c:pt idx="1077" formatCode="0.00E+00">
                  <c:v>0</c:v>
                </c:pt>
                <c:pt idx="1078" formatCode="0.00E+00">
                  <c:v>0</c:v>
                </c:pt>
                <c:pt idx="1079" formatCode="0.00E+00">
                  <c:v>0</c:v>
                </c:pt>
                <c:pt idx="1080" formatCode="0.00E+00">
                  <c:v>0</c:v>
                </c:pt>
                <c:pt idx="1081" formatCode="0.00E+00">
                  <c:v>0</c:v>
                </c:pt>
                <c:pt idx="1082" formatCode="0.00E+00">
                  <c:v>0</c:v>
                </c:pt>
                <c:pt idx="1083" formatCode="0.00E+00">
                  <c:v>0</c:v>
                </c:pt>
                <c:pt idx="1084" formatCode="0.00E+00">
                  <c:v>0</c:v>
                </c:pt>
                <c:pt idx="1085" formatCode="0.00E+00">
                  <c:v>0</c:v>
                </c:pt>
                <c:pt idx="1086" formatCode="0.00E+00">
                  <c:v>0</c:v>
                </c:pt>
                <c:pt idx="1087" formatCode="0.00E+00">
                  <c:v>0</c:v>
                </c:pt>
                <c:pt idx="1088" formatCode="0.00E+00">
                  <c:v>0</c:v>
                </c:pt>
                <c:pt idx="1089" formatCode="0.00E+00">
                  <c:v>0</c:v>
                </c:pt>
                <c:pt idx="1090" formatCode="0.00E+00">
                  <c:v>0</c:v>
                </c:pt>
                <c:pt idx="1091" formatCode="0.00E+00">
                  <c:v>0</c:v>
                </c:pt>
                <c:pt idx="1092" formatCode="0.00E+00">
                  <c:v>0</c:v>
                </c:pt>
                <c:pt idx="1093" formatCode="0.00E+00">
                  <c:v>0</c:v>
                </c:pt>
                <c:pt idx="1094" formatCode="0.00E+00">
                  <c:v>0</c:v>
                </c:pt>
                <c:pt idx="1095" formatCode="0.00E+00">
                  <c:v>0</c:v>
                </c:pt>
                <c:pt idx="1096" formatCode="0.00E+00">
                  <c:v>0</c:v>
                </c:pt>
                <c:pt idx="1097" formatCode="0.00E+00">
                  <c:v>0</c:v>
                </c:pt>
                <c:pt idx="1098" formatCode="0.00E+00">
                  <c:v>0</c:v>
                </c:pt>
                <c:pt idx="1099" formatCode="0.00E+00">
                  <c:v>0</c:v>
                </c:pt>
                <c:pt idx="1100" formatCode="0.00E+00">
                  <c:v>0</c:v>
                </c:pt>
                <c:pt idx="1101" formatCode="0.00E+00">
                  <c:v>0</c:v>
                </c:pt>
                <c:pt idx="1102" formatCode="0.00E+00">
                  <c:v>0</c:v>
                </c:pt>
                <c:pt idx="1103" formatCode="0.00E+00">
                  <c:v>0</c:v>
                </c:pt>
                <c:pt idx="1104" formatCode="0.00E+00">
                  <c:v>0</c:v>
                </c:pt>
                <c:pt idx="1105" formatCode="0.00E+00">
                  <c:v>0</c:v>
                </c:pt>
                <c:pt idx="1106" formatCode="0.00E+00">
                  <c:v>0</c:v>
                </c:pt>
                <c:pt idx="1107" formatCode="0.00E+00">
                  <c:v>0</c:v>
                </c:pt>
                <c:pt idx="1108" formatCode="0.00E+00">
                  <c:v>0</c:v>
                </c:pt>
                <c:pt idx="1109" formatCode="0.00E+00">
                  <c:v>0</c:v>
                </c:pt>
                <c:pt idx="1110" formatCode="0.00E+00">
                  <c:v>0</c:v>
                </c:pt>
                <c:pt idx="1111" formatCode="0.00E+00">
                  <c:v>0</c:v>
                </c:pt>
                <c:pt idx="1112" formatCode="0.00E+00">
                  <c:v>0</c:v>
                </c:pt>
                <c:pt idx="1113" formatCode="0.00E+00">
                  <c:v>0</c:v>
                </c:pt>
                <c:pt idx="1114" formatCode="0.00E+00">
                  <c:v>0</c:v>
                </c:pt>
                <c:pt idx="1115" formatCode="0.00E+00">
                  <c:v>0</c:v>
                </c:pt>
                <c:pt idx="1116" formatCode="0.00E+00">
                  <c:v>0</c:v>
                </c:pt>
                <c:pt idx="1117" formatCode="0.00E+00">
                  <c:v>0</c:v>
                </c:pt>
                <c:pt idx="1118" formatCode="0.00E+00">
                  <c:v>0</c:v>
                </c:pt>
                <c:pt idx="1119" formatCode="0.00E+00">
                  <c:v>0</c:v>
                </c:pt>
                <c:pt idx="1120" formatCode="0.00E+00">
                  <c:v>0</c:v>
                </c:pt>
                <c:pt idx="1121" formatCode="0.00E+00">
                  <c:v>0</c:v>
                </c:pt>
                <c:pt idx="1122" formatCode="0.00E+00">
                  <c:v>0</c:v>
                </c:pt>
                <c:pt idx="1123" formatCode="0.00E+00">
                  <c:v>0</c:v>
                </c:pt>
                <c:pt idx="1124" formatCode="0.00E+00">
                  <c:v>0</c:v>
                </c:pt>
                <c:pt idx="1125" formatCode="0.00E+00">
                  <c:v>0</c:v>
                </c:pt>
                <c:pt idx="1126" formatCode="0.00E+00">
                  <c:v>0</c:v>
                </c:pt>
                <c:pt idx="1127" formatCode="0.00E+00">
                  <c:v>0</c:v>
                </c:pt>
                <c:pt idx="1128" formatCode="0.00E+00">
                  <c:v>0</c:v>
                </c:pt>
                <c:pt idx="1129" formatCode="0.00E+00">
                  <c:v>0</c:v>
                </c:pt>
                <c:pt idx="1130" formatCode="0.00E+00">
                  <c:v>0</c:v>
                </c:pt>
                <c:pt idx="1131" formatCode="0.00E+00">
                  <c:v>0</c:v>
                </c:pt>
                <c:pt idx="1132" formatCode="0.00E+00">
                  <c:v>0</c:v>
                </c:pt>
                <c:pt idx="1133" formatCode="0.00E+00">
                  <c:v>0</c:v>
                </c:pt>
                <c:pt idx="1134" formatCode="0.00E+00">
                  <c:v>0</c:v>
                </c:pt>
                <c:pt idx="1135" formatCode="0.00E+00">
                  <c:v>0</c:v>
                </c:pt>
                <c:pt idx="1136" formatCode="0.00E+00">
                  <c:v>0</c:v>
                </c:pt>
                <c:pt idx="1137" formatCode="0.00E+00">
                  <c:v>0</c:v>
                </c:pt>
                <c:pt idx="1138" formatCode="0.00E+00">
                  <c:v>0</c:v>
                </c:pt>
                <c:pt idx="1139" formatCode="0.00E+00">
                  <c:v>0</c:v>
                </c:pt>
                <c:pt idx="1140" formatCode="0.00E+00">
                  <c:v>0</c:v>
                </c:pt>
                <c:pt idx="1141" formatCode="0.00E+00">
                  <c:v>0</c:v>
                </c:pt>
                <c:pt idx="1142" formatCode="0.00E+00">
                  <c:v>0</c:v>
                </c:pt>
                <c:pt idx="1143" formatCode="0.00E+00">
                  <c:v>0</c:v>
                </c:pt>
                <c:pt idx="1144" formatCode="0.00E+00">
                  <c:v>0</c:v>
                </c:pt>
                <c:pt idx="1145" formatCode="0.00E+00">
                  <c:v>0</c:v>
                </c:pt>
                <c:pt idx="1146" formatCode="0.00E+00">
                  <c:v>0</c:v>
                </c:pt>
                <c:pt idx="1147" formatCode="0.00E+00">
                  <c:v>0</c:v>
                </c:pt>
                <c:pt idx="1148" formatCode="0.00E+00">
                  <c:v>0</c:v>
                </c:pt>
                <c:pt idx="1149" formatCode="0.00E+00">
                  <c:v>0</c:v>
                </c:pt>
                <c:pt idx="1150" formatCode="0.00E+00">
                  <c:v>0</c:v>
                </c:pt>
                <c:pt idx="1151" formatCode="0.00E+00">
                  <c:v>0</c:v>
                </c:pt>
                <c:pt idx="1152" formatCode="0.00E+00">
                  <c:v>0</c:v>
                </c:pt>
                <c:pt idx="1153" formatCode="0.00E+00">
                  <c:v>0</c:v>
                </c:pt>
                <c:pt idx="1154" formatCode="0.00E+00">
                  <c:v>0</c:v>
                </c:pt>
                <c:pt idx="1155" formatCode="0.00E+00">
                  <c:v>0</c:v>
                </c:pt>
                <c:pt idx="1156" formatCode="0.00E+00">
                  <c:v>0</c:v>
                </c:pt>
                <c:pt idx="1157" formatCode="0.00E+00">
                  <c:v>0</c:v>
                </c:pt>
                <c:pt idx="1158" formatCode="0.00E+00">
                  <c:v>0</c:v>
                </c:pt>
                <c:pt idx="1159" formatCode="0.00E+00">
                  <c:v>0</c:v>
                </c:pt>
                <c:pt idx="1160" formatCode="0.00E+00">
                  <c:v>0</c:v>
                </c:pt>
                <c:pt idx="1161" formatCode="0.00E+00">
                  <c:v>0</c:v>
                </c:pt>
                <c:pt idx="1162" formatCode="0.00E+00">
                  <c:v>0</c:v>
                </c:pt>
                <c:pt idx="1163" formatCode="0.00E+00">
                  <c:v>0</c:v>
                </c:pt>
                <c:pt idx="1164" formatCode="0.00E+00">
                  <c:v>0</c:v>
                </c:pt>
                <c:pt idx="1165" formatCode="0.00E+00">
                  <c:v>0</c:v>
                </c:pt>
                <c:pt idx="1166" formatCode="0.00E+00">
                  <c:v>0</c:v>
                </c:pt>
                <c:pt idx="1167" formatCode="0.00E+00">
                  <c:v>0</c:v>
                </c:pt>
                <c:pt idx="1168" formatCode="0.00E+00">
                  <c:v>0</c:v>
                </c:pt>
                <c:pt idx="1169" formatCode="0.00E+00">
                  <c:v>0</c:v>
                </c:pt>
                <c:pt idx="1170" formatCode="0.00E+00">
                  <c:v>0</c:v>
                </c:pt>
                <c:pt idx="1171" formatCode="0.00E+00">
                  <c:v>0</c:v>
                </c:pt>
                <c:pt idx="1172" formatCode="0.00E+00">
                  <c:v>0</c:v>
                </c:pt>
                <c:pt idx="1173" formatCode="0.00E+00">
                  <c:v>0</c:v>
                </c:pt>
                <c:pt idx="1174" formatCode="0.00E+00">
                  <c:v>0</c:v>
                </c:pt>
                <c:pt idx="1175" formatCode="0.00E+00">
                  <c:v>0</c:v>
                </c:pt>
                <c:pt idx="1176" formatCode="0.00E+00">
                  <c:v>0</c:v>
                </c:pt>
                <c:pt idx="1177" formatCode="0.00E+00">
                  <c:v>0</c:v>
                </c:pt>
                <c:pt idx="1178" formatCode="0.00E+00">
                  <c:v>0</c:v>
                </c:pt>
                <c:pt idx="1179" formatCode="0.00E+00">
                  <c:v>0</c:v>
                </c:pt>
                <c:pt idx="1180" formatCode="0.00E+00">
                  <c:v>0</c:v>
                </c:pt>
                <c:pt idx="1181" formatCode="0.00E+00">
                  <c:v>0</c:v>
                </c:pt>
                <c:pt idx="1182" formatCode="0.00E+00">
                  <c:v>0</c:v>
                </c:pt>
                <c:pt idx="1183" formatCode="0.00E+00">
                  <c:v>0</c:v>
                </c:pt>
                <c:pt idx="1184" formatCode="0.00E+00">
                  <c:v>0</c:v>
                </c:pt>
                <c:pt idx="1185" formatCode="0.00E+00">
                  <c:v>0</c:v>
                </c:pt>
                <c:pt idx="1186" formatCode="0.00E+00">
                  <c:v>0</c:v>
                </c:pt>
                <c:pt idx="1187" formatCode="0.00E+00">
                  <c:v>0</c:v>
                </c:pt>
                <c:pt idx="1188" formatCode="0.00E+00">
                  <c:v>0</c:v>
                </c:pt>
                <c:pt idx="1189" formatCode="0.00E+00">
                  <c:v>0</c:v>
                </c:pt>
                <c:pt idx="1190" formatCode="0.00E+00">
                  <c:v>0</c:v>
                </c:pt>
                <c:pt idx="1191" formatCode="0.00E+00">
                  <c:v>0</c:v>
                </c:pt>
                <c:pt idx="1192" formatCode="0.00E+00">
                  <c:v>0</c:v>
                </c:pt>
                <c:pt idx="1193" formatCode="0.00E+00">
                  <c:v>0</c:v>
                </c:pt>
                <c:pt idx="1194" formatCode="0.00E+00">
                  <c:v>0</c:v>
                </c:pt>
                <c:pt idx="1195" formatCode="0.00E+00">
                  <c:v>0</c:v>
                </c:pt>
                <c:pt idx="1196" formatCode="0.00E+00">
                  <c:v>0</c:v>
                </c:pt>
                <c:pt idx="1197" formatCode="0.00E+00">
                  <c:v>0</c:v>
                </c:pt>
                <c:pt idx="1198" formatCode="0.00E+00">
                  <c:v>0</c:v>
                </c:pt>
                <c:pt idx="1199" formatCode="0.00E+00">
                  <c:v>0</c:v>
                </c:pt>
                <c:pt idx="1200" formatCode="0.00E+00">
                  <c:v>0</c:v>
                </c:pt>
                <c:pt idx="1201" formatCode="0.00E+00">
                  <c:v>0</c:v>
                </c:pt>
                <c:pt idx="1202" formatCode="0.00E+00">
                  <c:v>0</c:v>
                </c:pt>
                <c:pt idx="1203" formatCode="0.00E+00">
                  <c:v>0</c:v>
                </c:pt>
                <c:pt idx="1204" formatCode="0.00E+00">
                  <c:v>0</c:v>
                </c:pt>
                <c:pt idx="1205" formatCode="0.00E+00">
                  <c:v>0</c:v>
                </c:pt>
                <c:pt idx="1206" formatCode="0.00E+00">
                  <c:v>0</c:v>
                </c:pt>
                <c:pt idx="1207" formatCode="0.00E+00">
                  <c:v>0</c:v>
                </c:pt>
                <c:pt idx="1208" formatCode="0.00E+00">
                  <c:v>0</c:v>
                </c:pt>
                <c:pt idx="1209" formatCode="0.00E+00">
                  <c:v>0</c:v>
                </c:pt>
                <c:pt idx="1210" formatCode="0.00E+00">
                  <c:v>0</c:v>
                </c:pt>
                <c:pt idx="1211" formatCode="0.00E+00">
                  <c:v>0</c:v>
                </c:pt>
                <c:pt idx="1212" formatCode="0.00E+00">
                  <c:v>0</c:v>
                </c:pt>
                <c:pt idx="1213" formatCode="0.00E+00">
                  <c:v>0</c:v>
                </c:pt>
                <c:pt idx="1214" formatCode="0.00E+00">
                  <c:v>0</c:v>
                </c:pt>
                <c:pt idx="1215" formatCode="0.00E+00">
                  <c:v>0</c:v>
                </c:pt>
                <c:pt idx="1216" formatCode="0.00E+00">
                  <c:v>0</c:v>
                </c:pt>
                <c:pt idx="1217" formatCode="0.00E+00">
                  <c:v>0</c:v>
                </c:pt>
                <c:pt idx="1218" formatCode="0.00E+00">
                  <c:v>0</c:v>
                </c:pt>
                <c:pt idx="1219" formatCode="0.00E+00">
                  <c:v>0</c:v>
                </c:pt>
                <c:pt idx="1220" formatCode="0.00E+00">
                  <c:v>0</c:v>
                </c:pt>
                <c:pt idx="1221" formatCode="0.00E+00">
                  <c:v>0</c:v>
                </c:pt>
                <c:pt idx="1222" formatCode="0.00E+00">
                  <c:v>0</c:v>
                </c:pt>
                <c:pt idx="1223" formatCode="0.00E+00">
                  <c:v>0</c:v>
                </c:pt>
                <c:pt idx="1224" formatCode="0.00E+00">
                  <c:v>0</c:v>
                </c:pt>
                <c:pt idx="1225" formatCode="0.00E+00">
                  <c:v>0</c:v>
                </c:pt>
                <c:pt idx="1226" formatCode="0.00E+00">
                  <c:v>0</c:v>
                </c:pt>
                <c:pt idx="1227" formatCode="0.00E+00">
                  <c:v>0</c:v>
                </c:pt>
                <c:pt idx="1228" formatCode="0.00E+00">
                  <c:v>0</c:v>
                </c:pt>
                <c:pt idx="1229" formatCode="0.00E+00">
                  <c:v>0</c:v>
                </c:pt>
                <c:pt idx="1230" formatCode="0.00E+00">
                  <c:v>0</c:v>
                </c:pt>
                <c:pt idx="1231" formatCode="0.00E+00">
                  <c:v>0</c:v>
                </c:pt>
                <c:pt idx="1232" formatCode="0.00E+00">
                  <c:v>0</c:v>
                </c:pt>
                <c:pt idx="1233" formatCode="0.00E+00">
                  <c:v>0</c:v>
                </c:pt>
                <c:pt idx="1234" formatCode="0.00E+00">
                  <c:v>0</c:v>
                </c:pt>
                <c:pt idx="1235" formatCode="0.00E+00">
                  <c:v>0</c:v>
                </c:pt>
                <c:pt idx="1236" formatCode="0.00E+00">
                  <c:v>0</c:v>
                </c:pt>
                <c:pt idx="1237" formatCode="0.00E+00">
                  <c:v>0</c:v>
                </c:pt>
                <c:pt idx="1238" formatCode="0.00E+00">
                  <c:v>0</c:v>
                </c:pt>
                <c:pt idx="1239" formatCode="0.00E+00">
                  <c:v>0</c:v>
                </c:pt>
                <c:pt idx="1240" formatCode="0.00E+00">
                  <c:v>0</c:v>
                </c:pt>
                <c:pt idx="1241" formatCode="0.00E+00">
                  <c:v>0</c:v>
                </c:pt>
                <c:pt idx="1242" formatCode="0.00E+00">
                  <c:v>0</c:v>
                </c:pt>
                <c:pt idx="1243" formatCode="0.00E+00">
                  <c:v>0</c:v>
                </c:pt>
                <c:pt idx="1244" formatCode="0.00E+00">
                  <c:v>0</c:v>
                </c:pt>
                <c:pt idx="1245" formatCode="0.00E+00">
                  <c:v>0</c:v>
                </c:pt>
                <c:pt idx="1246" formatCode="0.00E+00">
                  <c:v>0</c:v>
                </c:pt>
                <c:pt idx="1247" formatCode="0.00E+00">
                  <c:v>0</c:v>
                </c:pt>
                <c:pt idx="1248" formatCode="0.00E+00">
                  <c:v>0</c:v>
                </c:pt>
                <c:pt idx="1249" formatCode="0.00E+00">
                  <c:v>0</c:v>
                </c:pt>
                <c:pt idx="1250" formatCode="0.00E+00">
                  <c:v>0</c:v>
                </c:pt>
                <c:pt idx="1251" formatCode="0.00E+00">
                  <c:v>0</c:v>
                </c:pt>
                <c:pt idx="1252" formatCode="0.00E+00">
                  <c:v>0</c:v>
                </c:pt>
                <c:pt idx="1253" formatCode="0.00E+00">
                  <c:v>0</c:v>
                </c:pt>
                <c:pt idx="1254" formatCode="0.00E+00">
                  <c:v>0</c:v>
                </c:pt>
                <c:pt idx="1255" formatCode="0.00E+00">
                  <c:v>0</c:v>
                </c:pt>
                <c:pt idx="1256" formatCode="0.00E+00">
                  <c:v>0</c:v>
                </c:pt>
                <c:pt idx="1257" formatCode="0.00E+00">
                  <c:v>0</c:v>
                </c:pt>
                <c:pt idx="1258" formatCode="0.00E+00">
                  <c:v>0</c:v>
                </c:pt>
                <c:pt idx="1259" formatCode="0.00E+00">
                  <c:v>0</c:v>
                </c:pt>
                <c:pt idx="1260" formatCode="0.00E+00">
                  <c:v>0</c:v>
                </c:pt>
                <c:pt idx="1261" formatCode="0.00E+00">
                  <c:v>0</c:v>
                </c:pt>
                <c:pt idx="1262" formatCode="0.00E+00">
                  <c:v>0</c:v>
                </c:pt>
                <c:pt idx="1263" formatCode="0.00E+00">
                  <c:v>0</c:v>
                </c:pt>
                <c:pt idx="1264" formatCode="0.00E+00">
                  <c:v>0</c:v>
                </c:pt>
                <c:pt idx="1265" formatCode="0.00E+00">
                  <c:v>0</c:v>
                </c:pt>
                <c:pt idx="1266" formatCode="0.00E+00">
                  <c:v>0</c:v>
                </c:pt>
                <c:pt idx="1267" formatCode="0.00E+00">
                  <c:v>0</c:v>
                </c:pt>
                <c:pt idx="1268" formatCode="0.00E+00">
                  <c:v>0</c:v>
                </c:pt>
                <c:pt idx="1269" formatCode="0.00E+00">
                  <c:v>0</c:v>
                </c:pt>
                <c:pt idx="1270" formatCode="0.00E+00">
                  <c:v>0</c:v>
                </c:pt>
                <c:pt idx="1271" formatCode="0.00E+00">
                  <c:v>0</c:v>
                </c:pt>
                <c:pt idx="1272" formatCode="0.00E+00">
                  <c:v>0</c:v>
                </c:pt>
                <c:pt idx="1273" formatCode="0.00E+00">
                  <c:v>0</c:v>
                </c:pt>
                <c:pt idx="1274" formatCode="0.00E+00">
                  <c:v>0</c:v>
                </c:pt>
                <c:pt idx="1275" formatCode="0.00E+00">
                  <c:v>0</c:v>
                </c:pt>
                <c:pt idx="1276" formatCode="0.00E+00">
                  <c:v>0</c:v>
                </c:pt>
                <c:pt idx="1277" formatCode="0.00E+00">
                  <c:v>0</c:v>
                </c:pt>
                <c:pt idx="1278" formatCode="0.00E+00">
                  <c:v>0</c:v>
                </c:pt>
                <c:pt idx="1279" formatCode="0.00E+00">
                  <c:v>0</c:v>
                </c:pt>
                <c:pt idx="1280" formatCode="0.00E+00">
                  <c:v>0</c:v>
                </c:pt>
                <c:pt idx="1281" formatCode="0.00E+00">
                  <c:v>0</c:v>
                </c:pt>
                <c:pt idx="1282" formatCode="0.00E+00">
                  <c:v>0</c:v>
                </c:pt>
                <c:pt idx="1283" formatCode="0.00E+00">
                  <c:v>0</c:v>
                </c:pt>
                <c:pt idx="1284" formatCode="0.00E+00">
                  <c:v>0</c:v>
                </c:pt>
                <c:pt idx="1285" formatCode="0.00E+00">
                  <c:v>0</c:v>
                </c:pt>
                <c:pt idx="1286" formatCode="0.00E+00">
                  <c:v>0</c:v>
                </c:pt>
                <c:pt idx="1287" formatCode="0.00E+00">
                  <c:v>0</c:v>
                </c:pt>
                <c:pt idx="1288" formatCode="0.00E+00">
                  <c:v>0</c:v>
                </c:pt>
                <c:pt idx="1289" formatCode="0.00E+00">
                  <c:v>0</c:v>
                </c:pt>
                <c:pt idx="1290" formatCode="0.00E+00">
                  <c:v>0</c:v>
                </c:pt>
                <c:pt idx="1291" formatCode="0.00E+00">
                  <c:v>0</c:v>
                </c:pt>
                <c:pt idx="1292" formatCode="0.00E+00">
                  <c:v>0</c:v>
                </c:pt>
                <c:pt idx="1293" formatCode="0.00E+00">
                  <c:v>0</c:v>
                </c:pt>
                <c:pt idx="1294" formatCode="0.00E+00">
                  <c:v>0</c:v>
                </c:pt>
                <c:pt idx="1295" formatCode="0.00E+00">
                  <c:v>0</c:v>
                </c:pt>
                <c:pt idx="1296" formatCode="0.00E+00">
                  <c:v>0</c:v>
                </c:pt>
                <c:pt idx="1297" formatCode="0.00E+00">
                  <c:v>0</c:v>
                </c:pt>
                <c:pt idx="1298" formatCode="0.00E+00">
                  <c:v>0</c:v>
                </c:pt>
                <c:pt idx="1299" formatCode="0.00E+00">
                  <c:v>0</c:v>
                </c:pt>
                <c:pt idx="1300" formatCode="0.00E+00">
                  <c:v>0</c:v>
                </c:pt>
                <c:pt idx="1301" formatCode="0.00E+00">
                  <c:v>0</c:v>
                </c:pt>
                <c:pt idx="1302" formatCode="0.00E+00">
                  <c:v>0</c:v>
                </c:pt>
                <c:pt idx="1303" formatCode="0.00E+00">
                  <c:v>0</c:v>
                </c:pt>
                <c:pt idx="1304" formatCode="0.00E+00">
                  <c:v>0</c:v>
                </c:pt>
                <c:pt idx="1305" formatCode="0.00E+00">
                  <c:v>0</c:v>
                </c:pt>
                <c:pt idx="1306" formatCode="0.00E+00">
                  <c:v>0</c:v>
                </c:pt>
                <c:pt idx="1307" formatCode="0.00E+00">
                  <c:v>0</c:v>
                </c:pt>
                <c:pt idx="1308" formatCode="0.00E+00">
                  <c:v>0</c:v>
                </c:pt>
                <c:pt idx="1309" formatCode="0.00E+00">
                  <c:v>0</c:v>
                </c:pt>
                <c:pt idx="1310" formatCode="0.00E+00">
                  <c:v>0</c:v>
                </c:pt>
                <c:pt idx="1311" formatCode="0.00E+00">
                  <c:v>0</c:v>
                </c:pt>
                <c:pt idx="1312" formatCode="0.00E+00">
                  <c:v>0</c:v>
                </c:pt>
                <c:pt idx="1313" formatCode="0.00E+00">
                  <c:v>0</c:v>
                </c:pt>
                <c:pt idx="1314" formatCode="0.00E+00">
                  <c:v>0</c:v>
                </c:pt>
                <c:pt idx="1315" formatCode="0.00E+00">
                  <c:v>0</c:v>
                </c:pt>
                <c:pt idx="1316" formatCode="0.00E+00">
                  <c:v>0</c:v>
                </c:pt>
                <c:pt idx="1317" formatCode="0.00E+00">
                  <c:v>0</c:v>
                </c:pt>
                <c:pt idx="1318" formatCode="0.00E+00">
                  <c:v>0</c:v>
                </c:pt>
                <c:pt idx="1319" formatCode="0.00E+00">
                  <c:v>0</c:v>
                </c:pt>
                <c:pt idx="1320" formatCode="0.00E+00">
                  <c:v>0</c:v>
                </c:pt>
                <c:pt idx="1321" formatCode="0.00E+00">
                  <c:v>0</c:v>
                </c:pt>
                <c:pt idx="1322" formatCode="0.00E+00">
                  <c:v>0</c:v>
                </c:pt>
                <c:pt idx="1323" formatCode="0.00E+00">
                  <c:v>0</c:v>
                </c:pt>
                <c:pt idx="1324" formatCode="0.00E+00">
                  <c:v>0</c:v>
                </c:pt>
                <c:pt idx="1325" formatCode="0.00E+00">
                  <c:v>0</c:v>
                </c:pt>
                <c:pt idx="1326" formatCode="0.00E+00">
                  <c:v>0</c:v>
                </c:pt>
                <c:pt idx="1327" formatCode="0.00E+00">
                  <c:v>0</c:v>
                </c:pt>
                <c:pt idx="1328" formatCode="0.00E+00">
                  <c:v>0</c:v>
                </c:pt>
                <c:pt idx="1329" formatCode="0.00E+00">
                  <c:v>0</c:v>
                </c:pt>
                <c:pt idx="1330" formatCode="0.00E+00">
                  <c:v>0</c:v>
                </c:pt>
                <c:pt idx="1331" formatCode="0.00E+00">
                  <c:v>0</c:v>
                </c:pt>
                <c:pt idx="1332" formatCode="0.00E+00">
                  <c:v>0</c:v>
                </c:pt>
                <c:pt idx="1333" formatCode="0.00E+00">
                  <c:v>0</c:v>
                </c:pt>
                <c:pt idx="1334" formatCode="0.00E+00">
                  <c:v>0</c:v>
                </c:pt>
                <c:pt idx="1335" formatCode="0.00E+00">
                  <c:v>0</c:v>
                </c:pt>
                <c:pt idx="1336" formatCode="0.00E+00">
                  <c:v>0</c:v>
                </c:pt>
                <c:pt idx="1337" formatCode="0.00E+00">
                  <c:v>0</c:v>
                </c:pt>
                <c:pt idx="1338" formatCode="0.00E+00">
                  <c:v>0</c:v>
                </c:pt>
                <c:pt idx="1339" formatCode="0.00E+00">
                  <c:v>0</c:v>
                </c:pt>
                <c:pt idx="1340" formatCode="0.00E+00">
                  <c:v>0</c:v>
                </c:pt>
                <c:pt idx="1341" formatCode="0.00E+00">
                  <c:v>0</c:v>
                </c:pt>
                <c:pt idx="1342" formatCode="0.00E+00">
                  <c:v>0</c:v>
                </c:pt>
                <c:pt idx="1343" formatCode="0.00E+00">
                  <c:v>0</c:v>
                </c:pt>
                <c:pt idx="1344" formatCode="0.00E+00">
                  <c:v>0</c:v>
                </c:pt>
                <c:pt idx="1345" formatCode="0.00E+00">
                  <c:v>0</c:v>
                </c:pt>
                <c:pt idx="1346" formatCode="0.00E+00">
                  <c:v>0</c:v>
                </c:pt>
                <c:pt idx="1347" formatCode="0.00E+00">
                  <c:v>0</c:v>
                </c:pt>
                <c:pt idx="1348" formatCode="0.00E+00">
                  <c:v>0</c:v>
                </c:pt>
                <c:pt idx="1349" formatCode="0.00E+00">
                  <c:v>0</c:v>
                </c:pt>
                <c:pt idx="1350" formatCode="0.00E+00">
                  <c:v>0</c:v>
                </c:pt>
                <c:pt idx="1351" formatCode="0.00E+00">
                  <c:v>0</c:v>
                </c:pt>
                <c:pt idx="1352" formatCode="0.00E+00">
                  <c:v>0</c:v>
                </c:pt>
                <c:pt idx="1353" formatCode="0.00E+00">
                  <c:v>0</c:v>
                </c:pt>
                <c:pt idx="1354" formatCode="0.00E+00">
                  <c:v>0</c:v>
                </c:pt>
                <c:pt idx="1355" formatCode="0.00E+00">
                  <c:v>0</c:v>
                </c:pt>
                <c:pt idx="1356" formatCode="0.00E+00">
                  <c:v>0</c:v>
                </c:pt>
                <c:pt idx="1357" formatCode="0.00E+00">
                  <c:v>0</c:v>
                </c:pt>
                <c:pt idx="1358" formatCode="0.00E+00">
                  <c:v>0</c:v>
                </c:pt>
                <c:pt idx="1359" formatCode="0.00E+00">
                  <c:v>0</c:v>
                </c:pt>
                <c:pt idx="1360" formatCode="0.00E+00">
                  <c:v>0</c:v>
                </c:pt>
                <c:pt idx="1361" formatCode="0.00E+00">
                  <c:v>0</c:v>
                </c:pt>
                <c:pt idx="1362" formatCode="0.00E+00">
                  <c:v>0</c:v>
                </c:pt>
                <c:pt idx="1363" formatCode="0.00E+00">
                  <c:v>0</c:v>
                </c:pt>
                <c:pt idx="1364" formatCode="0.00E+00">
                  <c:v>0</c:v>
                </c:pt>
                <c:pt idx="1365" formatCode="0.00E+00">
                  <c:v>0</c:v>
                </c:pt>
                <c:pt idx="1366" formatCode="0.00E+00">
                  <c:v>0</c:v>
                </c:pt>
                <c:pt idx="1367" formatCode="0.00E+00">
                  <c:v>0</c:v>
                </c:pt>
                <c:pt idx="1368" formatCode="0.00E+00">
                  <c:v>0</c:v>
                </c:pt>
                <c:pt idx="1369" formatCode="0.00E+00">
                  <c:v>0</c:v>
                </c:pt>
                <c:pt idx="1370" formatCode="0.00E+00">
                  <c:v>0</c:v>
                </c:pt>
                <c:pt idx="1371" formatCode="0.00E+00">
                  <c:v>0</c:v>
                </c:pt>
                <c:pt idx="1372" formatCode="0.00E+00">
                  <c:v>0</c:v>
                </c:pt>
                <c:pt idx="1373" formatCode="0.00E+00">
                  <c:v>0</c:v>
                </c:pt>
                <c:pt idx="1374" formatCode="0.00E+00">
                  <c:v>0</c:v>
                </c:pt>
                <c:pt idx="1375" formatCode="0.00E+00">
                  <c:v>0</c:v>
                </c:pt>
                <c:pt idx="1376" formatCode="0.00E+00">
                  <c:v>0</c:v>
                </c:pt>
                <c:pt idx="1377" formatCode="0.00E+00">
                  <c:v>0</c:v>
                </c:pt>
                <c:pt idx="1378" formatCode="0.00E+00">
                  <c:v>0</c:v>
                </c:pt>
                <c:pt idx="1379" formatCode="0.00E+00">
                  <c:v>0</c:v>
                </c:pt>
                <c:pt idx="1380" formatCode="0.00E+00">
                  <c:v>0</c:v>
                </c:pt>
                <c:pt idx="1381" formatCode="0.00E+00">
                  <c:v>0</c:v>
                </c:pt>
                <c:pt idx="1382" formatCode="0.00E+00">
                  <c:v>0</c:v>
                </c:pt>
                <c:pt idx="1383" formatCode="0.00E+00">
                  <c:v>0</c:v>
                </c:pt>
                <c:pt idx="1384" formatCode="0.00E+00">
                  <c:v>0</c:v>
                </c:pt>
                <c:pt idx="1385" formatCode="0.00E+00">
                  <c:v>0</c:v>
                </c:pt>
                <c:pt idx="1386" formatCode="0.00E+00">
                  <c:v>0</c:v>
                </c:pt>
                <c:pt idx="1387" formatCode="0.00E+00">
                  <c:v>0</c:v>
                </c:pt>
                <c:pt idx="1388" formatCode="0.00E+00">
                  <c:v>0</c:v>
                </c:pt>
                <c:pt idx="1389" formatCode="0.00E+00">
                  <c:v>0</c:v>
                </c:pt>
                <c:pt idx="1390" formatCode="0.00E+00">
                  <c:v>0</c:v>
                </c:pt>
                <c:pt idx="1391" formatCode="0.00E+00">
                  <c:v>0</c:v>
                </c:pt>
                <c:pt idx="1392" formatCode="0.00E+00">
                  <c:v>0</c:v>
                </c:pt>
                <c:pt idx="1393" formatCode="0.00E+00">
                  <c:v>0</c:v>
                </c:pt>
                <c:pt idx="1394" formatCode="0.00E+00">
                  <c:v>0</c:v>
                </c:pt>
                <c:pt idx="1395" formatCode="0.00E+00">
                  <c:v>0</c:v>
                </c:pt>
                <c:pt idx="1396" formatCode="0.00E+00">
                  <c:v>0</c:v>
                </c:pt>
                <c:pt idx="1397" formatCode="0.00E+00">
                  <c:v>0</c:v>
                </c:pt>
                <c:pt idx="1398" formatCode="0.00E+00">
                  <c:v>0</c:v>
                </c:pt>
                <c:pt idx="1399" formatCode="0.00E+00">
                  <c:v>0</c:v>
                </c:pt>
                <c:pt idx="1400" formatCode="0.00E+00">
                  <c:v>0</c:v>
                </c:pt>
                <c:pt idx="1401" formatCode="0.00E+00">
                  <c:v>0</c:v>
                </c:pt>
                <c:pt idx="1402" formatCode="0.00E+00">
                  <c:v>0</c:v>
                </c:pt>
                <c:pt idx="1403" formatCode="0.00E+00">
                  <c:v>0</c:v>
                </c:pt>
                <c:pt idx="1404" formatCode="0.00E+00">
                  <c:v>0</c:v>
                </c:pt>
                <c:pt idx="1405" formatCode="0.00E+00">
                  <c:v>0</c:v>
                </c:pt>
                <c:pt idx="1406" formatCode="0.00E+00">
                  <c:v>0</c:v>
                </c:pt>
                <c:pt idx="1407" formatCode="0.00E+00">
                  <c:v>0</c:v>
                </c:pt>
                <c:pt idx="1408" formatCode="0.00E+00">
                  <c:v>0</c:v>
                </c:pt>
                <c:pt idx="1409" formatCode="0.00E+00">
                  <c:v>0</c:v>
                </c:pt>
                <c:pt idx="1410" formatCode="0.00E+00">
                  <c:v>0</c:v>
                </c:pt>
                <c:pt idx="1411" formatCode="0.00E+00">
                  <c:v>0</c:v>
                </c:pt>
                <c:pt idx="1412" formatCode="0.00E+00">
                  <c:v>0</c:v>
                </c:pt>
                <c:pt idx="1413" formatCode="0.00E+00">
                  <c:v>0</c:v>
                </c:pt>
                <c:pt idx="1414" formatCode="0.00E+00">
                  <c:v>0</c:v>
                </c:pt>
                <c:pt idx="1415" formatCode="0.00E+00">
                  <c:v>0</c:v>
                </c:pt>
                <c:pt idx="1416" formatCode="0.00E+00">
                  <c:v>0</c:v>
                </c:pt>
                <c:pt idx="1417" formatCode="0.00E+00">
                  <c:v>0</c:v>
                </c:pt>
                <c:pt idx="1418" formatCode="0.00E+00">
                  <c:v>0</c:v>
                </c:pt>
                <c:pt idx="1419" formatCode="0.00E+00">
                  <c:v>0</c:v>
                </c:pt>
                <c:pt idx="1420" formatCode="0.00E+00">
                  <c:v>0</c:v>
                </c:pt>
                <c:pt idx="1421" formatCode="0.00E+00">
                  <c:v>0</c:v>
                </c:pt>
                <c:pt idx="1422" formatCode="0.00E+00">
                  <c:v>0</c:v>
                </c:pt>
                <c:pt idx="1423" formatCode="0.00E+00">
                  <c:v>0</c:v>
                </c:pt>
                <c:pt idx="1424" formatCode="0.00E+00">
                  <c:v>0</c:v>
                </c:pt>
                <c:pt idx="1425" formatCode="0.00E+00">
                  <c:v>0</c:v>
                </c:pt>
                <c:pt idx="1426" formatCode="0.00E+00">
                  <c:v>0</c:v>
                </c:pt>
                <c:pt idx="1427" formatCode="0.00E+00">
                  <c:v>0</c:v>
                </c:pt>
                <c:pt idx="1428" formatCode="0.00E+00">
                  <c:v>0</c:v>
                </c:pt>
                <c:pt idx="1429" formatCode="0.00E+00">
                  <c:v>0</c:v>
                </c:pt>
                <c:pt idx="1430" formatCode="0.00E+00">
                  <c:v>0</c:v>
                </c:pt>
                <c:pt idx="1431" formatCode="0.00E+00">
                  <c:v>0</c:v>
                </c:pt>
                <c:pt idx="1432" formatCode="0.00E+00">
                  <c:v>0</c:v>
                </c:pt>
                <c:pt idx="1433" formatCode="0.00E+00">
                  <c:v>0</c:v>
                </c:pt>
                <c:pt idx="1434" formatCode="0.00E+00">
                  <c:v>0</c:v>
                </c:pt>
                <c:pt idx="1435" formatCode="0.00E+00">
                  <c:v>0</c:v>
                </c:pt>
                <c:pt idx="1436" formatCode="0.00E+00">
                  <c:v>0</c:v>
                </c:pt>
                <c:pt idx="1437" formatCode="0.00E+00">
                  <c:v>0</c:v>
                </c:pt>
                <c:pt idx="1438" formatCode="0.00E+00">
                  <c:v>0</c:v>
                </c:pt>
                <c:pt idx="1439" formatCode="0.00E+00">
                  <c:v>0</c:v>
                </c:pt>
                <c:pt idx="1440" formatCode="0.00E+00">
                  <c:v>0</c:v>
                </c:pt>
                <c:pt idx="1441" formatCode="0.00E+00">
                  <c:v>0</c:v>
                </c:pt>
                <c:pt idx="1442" formatCode="0.00E+00">
                  <c:v>0</c:v>
                </c:pt>
                <c:pt idx="1443" formatCode="0.00E+00">
                  <c:v>0</c:v>
                </c:pt>
                <c:pt idx="1444" formatCode="0.00E+00">
                  <c:v>0</c:v>
                </c:pt>
                <c:pt idx="1445" formatCode="0.00E+00">
                  <c:v>0</c:v>
                </c:pt>
                <c:pt idx="1446" formatCode="0.00E+00">
                  <c:v>0</c:v>
                </c:pt>
                <c:pt idx="1447" formatCode="0.00E+00">
                  <c:v>0</c:v>
                </c:pt>
                <c:pt idx="1448" formatCode="0.00E+00">
                  <c:v>0</c:v>
                </c:pt>
                <c:pt idx="1449" formatCode="0.00E+00">
                  <c:v>0</c:v>
                </c:pt>
                <c:pt idx="1450" formatCode="0.00E+00">
                  <c:v>0</c:v>
                </c:pt>
                <c:pt idx="1451" formatCode="0.00E+00">
                  <c:v>0</c:v>
                </c:pt>
                <c:pt idx="1452" formatCode="0.00E+00">
                  <c:v>0</c:v>
                </c:pt>
                <c:pt idx="1453" formatCode="0.00E+00">
                  <c:v>0</c:v>
                </c:pt>
                <c:pt idx="1454" formatCode="0.00E+00">
                  <c:v>0</c:v>
                </c:pt>
                <c:pt idx="1455" formatCode="0.00E+00">
                  <c:v>0</c:v>
                </c:pt>
                <c:pt idx="1456" formatCode="0.00E+00">
                  <c:v>0</c:v>
                </c:pt>
                <c:pt idx="1457" formatCode="0.00E+00">
                  <c:v>0</c:v>
                </c:pt>
                <c:pt idx="1458" formatCode="0.00E+00">
                  <c:v>0</c:v>
                </c:pt>
                <c:pt idx="1459" formatCode="0.00E+00">
                  <c:v>0</c:v>
                </c:pt>
                <c:pt idx="1460" formatCode="0.00E+00">
                  <c:v>0</c:v>
                </c:pt>
                <c:pt idx="1461" formatCode="0.00E+00">
                  <c:v>0</c:v>
                </c:pt>
                <c:pt idx="1462" formatCode="0.00E+00">
                  <c:v>0</c:v>
                </c:pt>
                <c:pt idx="1463" formatCode="0.00E+00">
                  <c:v>0</c:v>
                </c:pt>
                <c:pt idx="1464" formatCode="0.00E+00">
                  <c:v>0</c:v>
                </c:pt>
                <c:pt idx="1465" formatCode="0.00E+00">
                  <c:v>0</c:v>
                </c:pt>
                <c:pt idx="1466" formatCode="0.00E+00">
                  <c:v>0</c:v>
                </c:pt>
                <c:pt idx="1467" formatCode="0.00E+00">
                  <c:v>0</c:v>
                </c:pt>
                <c:pt idx="1468" formatCode="0.00E+00">
                  <c:v>0</c:v>
                </c:pt>
                <c:pt idx="1469" formatCode="0.00E+00">
                  <c:v>0</c:v>
                </c:pt>
                <c:pt idx="1470" formatCode="0.00E+00">
                  <c:v>0</c:v>
                </c:pt>
                <c:pt idx="1471" formatCode="0.00E+00">
                  <c:v>0</c:v>
                </c:pt>
                <c:pt idx="1472" formatCode="0.00E+00">
                  <c:v>0</c:v>
                </c:pt>
                <c:pt idx="1473" formatCode="0.00E+00">
                  <c:v>0</c:v>
                </c:pt>
                <c:pt idx="1474" formatCode="0.00E+00">
                  <c:v>0</c:v>
                </c:pt>
                <c:pt idx="1475" formatCode="0.00E+00">
                  <c:v>0</c:v>
                </c:pt>
                <c:pt idx="1476" formatCode="0.00E+00">
                  <c:v>0</c:v>
                </c:pt>
                <c:pt idx="1477" formatCode="0.00E+00">
                  <c:v>0</c:v>
                </c:pt>
                <c:pt idx="1478" formatCode="0.00E+00">
                  <c:v>0</c:v>
                </c:pt>
                <c:pt idx="1479" formatCode="0.00E+00">
                  <c:v>0</c:v>
                </c:pt>
                <c:pt idx="1480" formatCode="0.00E+00">
                  <c:v>0</c:v>
                </c:pt>
                <c:pt idx="1481" formatCode="0.00E+00">
                  <c:v>0</c:v>
                </c:pt>
                <c:pt idx="1482" formatCode="0.00E+00">
                  <c:v>0</c:v>
                </c:pt>
                <c:pt idx="1483" formatCode="0.00E+00">
                  <c:v>0</c:v>
                </c:pt>
                <c:pt idx="1484" formatCode="0.00E+00">
                  <c:v>0</c:v>
                </c:pt>
                <c:pt idx="1485" formatCode="0.00E+00">
                  <c:v>0</c:v>
                </c:pt>
                <c:pt idx="1486" formatCode="0.00E+00">
                  <c:v>0</c:v>
                </c:pt>
                <c:pt idx="1487" formatCode="0.00E+00">
                  <c:v>0</c:v>
                </c:pt>
                <c:pt idx="1488" formatCode="0.00E+00">
                  <c:v>0</c:v>
                </c:pt>
                <c:pt idx="1489" formatCode="0.00E+00">
                  <c:v>0</c:v>
                </c:pt>
                <c:pt idx="1490" formatCode="0.00E+00">
                  <c:v>0</c:v>
                </c:pt>
                <c:pt idx="1491" formatCode="0.00E+00">
                  <c:v>0</c:v>
                </c:pt>
                <c:pt idx="1492" formatCode="0.00E+00">
                  <c:v>0</c:v>
                </c:pt>
                <c:pt idx="1493" formatCode="0.00E+00">
                  <c:v>0</c:v>
                </c:pt>
                <c:pt idx="1494" formatCode="0.00E+00">
                  <c:v>0</c:v>
                </c:pt>
                <c:pt idx="1495" formatCode="0.00E+00">
                  <c:v>0</c:v>
                </c:pt>
                <c:pt idx="1496" formatCode="0.00E+00">
                  <c:v>0</c:v>
                </c:pt>
                <c:pt idx="1497" formatCode="0.00E+00">
                  <c:v>0</c:v>
                </c:pt>
                <c:pt idx="1498" formatCode="0.00E+00">
                  <c:v>0</c:v>
                </c:pt>
                <c:pt idx="1499" formatCode="0.00E+00">
                  <c:v>0</c:v>
                </c:pt>
                <c:pt idx="1500" formatCode="0.00E+00">
                  <c:v>0</c:v>
                </c:pt>
                <c:pt idx="1501" formatCode="0.00E+00">
                  <c:v>0</c:v>
                </c:pt>
                <c:pt idx="1502" formatCode="0.00E+00">
                  <c:v>0</c:v>
                </c:pt>
                <c:pt idx="1503" formatCode="0.00E+00">
                  <c:v>0</c:v>
                </c:pt>
                <c:pt idx="1504" formatCode="0.00E+00">
                  <c:v>0</c:v>
                </c:pt>
                <c:pt idx="1505" formatCode="0.00E+00">
                  <c:v>0</c:v>
                </c:pt>
                <c:pt idx="1506" formatCode="0.00E+00">
                  <c:v>0</c:v>
                </c:pt>
                <c:pt idx="1507" formatCode="0.00E+00">
                  <c:v>0</c:v>
                </c:pt>
                <c:pt idx="1508" formatCode="0.00E+00">
                  <c:v>0</c:v>
                </c:pt>
                <c:pt idx="1509" formatCode="0.00E+00">
                  <c:v>0</c:v>
                </c:pt>
                <c:pt idx="1510" formatCode="0.00E+00">
                  <c:v>0</c:v>
                </c:pt>
                <c:pt idx="1511" formatCode="0.00E+00">
                  <c:v>0</c:v>
                </c:pt>
                <c:pt idx="1512" formatCode="0.00E+00">
                  <c:v>0</c:v>
                </c:pt>
                <c:pt idx="1513" formatCode="0.00E+00">
                  <c:v>0</c:v>
                </c:pt>
                <c:pt idx="1514" formatCode="0.00E+00">
                  <c:v>0</c:v>
                </c:pt>
                <c:pt idx="1515" formatCode="0.00E+00">
                  <c:v>0</c:v>
                </c:pt>
                <c:pt idx="1516" formatCode="0.00E+00">
                  <c:v>0</c:v>
                </c:pt>
                <c:pt idx="1517" formatCode="0.00E+00">
                  <c:v>0</c:v>
                </c:pt>
                <c:pt idx="1518" formatCode="0.00E+00">
                  <c:v>0</c:v>
                </c:pt>
                <c:pt idx="1519" formatCode="0.00E+00">
                  <c:v>0</c:v>
                </c:pt>
                <c:pt idx="1520" formatCode="0.00E+00">
                  <c:v>0</c:v>
                </c:pt>
                <c:pt idx="1521" formatCode="0.00E+00">
                  <c:v>0</c:v>
                </c:pt>
                <c:pt idx="1522" formatCode="0.00E+00">
                  <c:v>0</c:v>
                </c:pt>
                <c:pt idx="1523" formatCode="0.00E+00">
                  <c:v>0</c:v>
                </c:pt>
                <c:pt idx="1524" formatCode="0.00E+00">
                  <c:v>0</c:v>
                </c:pt>
                <c:pt idx="1525" formatCode="0.00E+00">
                  <c:v>0</c:v>
                </c:pt>
                <c:pt idx="1526" formatCode="0.00E+00">
                  <c:v>0</c:v>
                </c:pt>
                <c:pt idx="1527" formatCode="0.00E+00">
                  <c:v>0</c:v>
                </c:pt>
                <c:pt idx="1528" formatCode="0.00E+00">
                  <c:v>0</c:v>
                </c:pt>
                <c:pt idx="1529" formatCode="0.00E+00">
                  <c:v>0</c:v>
                </c:pt>
                <c:pt idx="1530" formatCode="0.00E+00">
                  <c:v>0</c:v>
                </c:pt>
                <c:pt idx="1531" formatCode="0.00E+00">
                  <c:v>0</c:v>
                </c:pt>
                <c:pt idx="1532" formatCode="0.00E+00">
                  <c:v>0</c:v>
                </c:pt>
                <c:pt idx="1533" formatCode="0.00E+00">
                  <c:v>0</c:v>
                </c:pt>
                <c:pt idx="1534" formatCode="0.00E+00">
                  <c:v>0</c:v>
                </c:pt>
                <c:pt idx="1535" formatCode="0.00E+00">
                  <c:v>0</c:v>
                </c:pt>
                <c:pt idx="1536" formatCode="0.00E+00">
                  <c:v>0</c:v>
                </c:pt>
                <c:pt idx="1537" formatCode="0.00E+00">
                  <c:v>0</c:v>
                </c:pt>
                <c:pt idx="1538" formatCode="0.00E+00">
                  <c:v>0</c:v>
                </c:pt>
                <c:pt idx="1539" formatCode="0.00E+00">
                  <c:v>0</c:v>
                </c:pt>
                <c:pt idx="1540" formatCode="0.00E+00">
                  <c:v>0</c:v>
                </c:pt>
                <c:pt idx="1541" formatCode="0.00E+00">
                  <c:v>0</c:v>
                </c:pt>
                <c:pt idx="1542" formatCode="0.00E+00">
                  <c:v>0</c:v>
                </c:pt>
                <c:pt idx="1543" formatCode="0.00E+00">
                  <c:v>0</c:v>
                </c:pt>
                <c:pt idx="1544" formatCode="0.00E+00">
                  <c:v>0</c:v>
                </c:pt>
                <c:pt idx="1545" formatCode="0.00E+00">
                  <c:v>0</c:v>
                </c:pt>
                <c:pt idx="1546" formatCode="0.00E+00">
                  <c:v>0</c:v>
                </c:pt>
                <c:pt idx="1547" formatCode="0.00E+00">
                  <c:v>0</c:v>
                </c:pt>
                <c:pt idx="1548" formatCode="0.00E+00">
                  <c:v>0</c:v>
                </c:pt>
                <c:pt idx="1549" formatCode="0.00E+00">
                  <c:v>0</c:v>
                </c:pt>
                <c:pt idx="1550" formatCode="0.00E+00">
                  <c:v>0</c:v>
                </c:pt>
                <c:pt idx="1551" formatCode="0.00E+00">
                  <c:v>0</c:v>
                </c:pt>
                <c:pt idx="1552" formatCode="0.00E+00">
                  <c:v>0</c:v>
                </c:pt>
                <c:pt idx="1553" formatCode="0.00E+00">
                  <c:v>0</c:v>
                </c:pt>
                <c:pt idx="1554" formatCode="0.00E+00">
                  <c:v>0</c:v>
                </c:pt>
                <c:pt idx="1555" formatCode="0.00E+00">
                  <c:v>0</c:v>
                </c:pt>
                <c:pt idx="1556" formatCode="0.00E+00">
                  <c:v>0</c:v>
                </c:pt>
                <c:pt idx="1557" formatCode="0.00E+00">
                  <c:v>0</c:v>
                </c:pt>
                <c:pt idx="1558" formatCode="0.00E+00">
                  <c:v>0</c:v>
                </c:pt>
                <c:pt idx="1559" formatCode="0.00E+00">
                  <c:v>0</c:v>
                </c:pt>
                <c:pt idx="1560" formatCode="0.00E+00">
                  <c:v>0</c:v>
                </c:pt>
                <c:pt idx="1561" formatCode="0.00E+00">
                  <c:v>0</c:v>
                </c:pt>
                <c:pt idx="1562" formatCode="0.00E+00">
                  <c:v>0</c:v>
                </c:pt>
                <c:pt idx="1563" formatCode="0.00E+00">
                  <c:v>0</c:v>
                </c:pt>
                <c:pt idx="1564" formatCode="0.00E+00">
                  <c:v>0</c:v>
                </c:pt>
                <c:pt idx="1565" formatCode="0.00E+00">
                  <c:v>0</c:v>
                </c:pt>
                <c:pt idx="1566" formatCode="0.00E+00">
                  <c:v>0</c:v>
                </c:pt>
                <c:pt idx="1567" formatCode="0.00E+00">
                  <c:v>0</c:v>
                </c:pt>
                <c:pt idx="1568" formatCode="0.00E+00">
                  <c:v>0</c:v>
                </c:pt>
                <c:pt idx="1569" formatCode="0.00E+00">
                  <c:v>0</c:v>
                </c:pt>
                <c:pt idx="1570" formatCode="0.00E+00">
                  <c:v>0</c:v>
                </c:pt>
                <c:pt idx="1571" formatCode="0.00E+00">
                  <c:v>0</c:v>
                </c:pt>
                <c:pt idx="1572" formatCode="0.00E+00">
                  <c:v>0</c:v>
                </c:pt>
                <c:pt idx="1573" formatCode="0.00E+00">
                  <c:v>0</c:v>
                </c:pt>
                <c:pt idx="1574" formatCode="0.00E+00">
                  <c:v>0</c:v>
                </c:pt>
                <c:pt idx="1575" formatCode="0.00E+00">
                  <c:v>0</c:v>
                </c:pt>
                <c:pt idx="1576" formatCode="0.00E+00">
                  <c:v>0</c:v>
                </c:pt>
                <c:pt idx="1577" formatCode="0.00E+00">
                  <c:v>0</c:v>
                </c:pt>
                <c:pt idx="1578" formatCode="0.00E+00">
                  <c:v>0</c:v>
                </c:pt>
                <c:pt idx="1579" formatCode="0.00E+00">
                  <c:v>0</c:v>
                </c:pt>
                <c:pt idx="1580" formatCode="0.00E+00">
                  <c:v>0</c:v>
                </c:pt>
                <c:pt idx="1581" formatCode="0.00E+00">
                  <c:v>0</c:v>
                </c:pt>
                <c:pt idx="1582" formatCode="0.00E+00">
                  <c:v>0</c:v>
                </c:pt>
                <c:pt idx="1583" formatCode="0.00E+00">
                  <c:v>0</c:v>
                </c:pt>
                <c:pt idx="1584" formatCode="0.00E+00">
                  <c:v>0</c:v>
                </c:pt>
                <c:pt idx="1585" formatCode="0.00E+00">
                  <c:v>0</c:v>
                </c:pt>
                <c:pt idx="1586" formatCode="0.00E+00">
                  <c:v>0</c:v>
                </c:pt>
                <c:pt idx="1587" formatCode="0.00E+00">
                  <c:v>0</c:v>
                </c:pt>
                <c:pt idx="1588" formatCode="0.00E+00">
                  <c:v>0</c:v>
                </c:pt>
                <c:pt idx="1589" formatCode="0.00E+00">
                  <c:v>0</c:v>
                </c:pt>
                <c:pt idx="1590" formatCode="0.00E+00">
                  <c:v>0</c:v>
                </c:pt>
                <c:pt idx="1591" formatCode="0.00E+00">
                  <c:v>0</c:v>
                </c:pt>
                <c:pt idx="1592" formatCode="0.00E+00">
                  <c:v>0</c:v>
                </c:pt>
                <c:pt idx="1593" formatCode="0.00E+00">
                  <c:v>0</c:v>
                </c:pt>
                <c:pt idx="1594" formatCode="0.00E+00">
                  <c:v>0</c:v>
                </c:pt>
                <c:pt idx="1595" formatCode="0.00E+00">
                  <c:v>0</c:v>
                </c:pt>
                <c:pt idx="1596" formatCode="0.00E+00">
                  <c:v>0</c:v>
                </c:pt>
                <c:pt idx="1597" formatCode="0.00E+00">
                  <c:v>0</c:v>
                </c:pt>
                <c:pt idx="1598" formatCode="0.00E+00">
                  <c:v>0</c:v>
                </c:pt>
                <c:pt idx="1599" formatCode="0.00E+00">
                  <c:v>0</c:v>
                </c:pt>
                <c:pt idx="1600" formatCode="0.00E+00">
                  <c:v>0</c:v>
                </c:pt>
                <c:pt idx="1601" formatCode="0.00E+00">
                  <c:v>0</c:v>
                </c:pt>
                <c:pt idx="1602" formatCode="0.00E+00">
                  <c:v>0</c:v>
                </c:pt>
                <c:pt idx="1603" formatCode="0.00E+00">
                  <c:v>0</c:v>
                </c:pt>
                <c:pt idx="1604" formatCode="0.00E+00">
                  <c:v>0</c:v>
                </c:pt>
                <c:pt idx="1605" formatCode="0.00E+00">
                  <c:v>0</c:v>
                </c:pt>
                <c:pt idx="1606" formatCode="0.00E+00">
                  <c:v>0</c:v>
                </c:pt>
                <c:pt idx="1607" formatCode="0.00E+00">
                  <c:v>0</c:v>
                </c:pt>
                <c:pt idx="1608" formatCode="0.00E+00">
                  <c:v>0</c:v>
                </c:pt>
                <c:pt idx="1609" formatCode="0.00E+00">
                  <c:v>0</c:v>
                </c:pt>
                <c:pt idx="1610" formatCode="0.00E+00">
                  <c:v>0</c:v>
                </c:pt>
                <c:pt idx="1611" formatCode="0.00E+00">
                  <c:v>0</c:v>
                </c:pt>
                <c:pt idx="1612" formatCode="0.00E+00">
                  <c:v>0</c:v>
                </c:pt>
                <c:pt idx="1613" formatCode="0.00E+00">
                  <c:v>0</c:v>
                </c:pt>
                <c:pt idx="1614" formatCode="0.00E+00">
                  <c:v>0</c:v>
                </c:pt>
                <c:pt idx="1615" formatCode="0.00E+00">
                  <c:v>0</c:v>
                </c:pt>
                <c:pt idx="1616" formatCode="0.00E+00">
                  <c:v>0</c:v>
                </c:pt>
                <c:pt idx="1617" formatCode="0.00E+00">
                  <c:v>0</c:v>
                </c:pt>
                <c:pt idx="1618" formatCode="0.00E+00">
                  <c:v>0</c:v>
                </c:pt>
                <c:pt idx="1619" formatCode="0.00E+00">
                  <c:v>0</c:v>
                </c:pt>
                <c:pt idx="1620" formatCode="0.00E+00">
                  <c:v>0</c:v>
                </c:pt>
                <c:pt idx="1621" formatCode="0.00E+00">
                  <c:v>0</c:v>
                </c:pt>
                <c:pt idx="1622" formatCode="0.00E+00">
                  <c:v>0</c:v>
                </c:pt>
                <c:pt idx="1623" formatCode="0.00E+00">
                  <c:v>0</c:v>
                </c:pt>
                <c:pt idx="1624" formatCode="0.00E+00">
                  <c:v>0</c:v>
                </c:pt>
                <c:pt idx="1625" formatCode="0.00E+00">
                  <c:v>0</c:v>
                </c:pt>
                <c:pt idx="1626" formatCode="0.00E+00">
                  <c:v>0</c:v>
                </c:pt>
                <c:pt idx="1627" formatCode="0.00E+00">
                  <c:v>0</c:v>
                </c:pt>
                <c:pt idx="1628" formatCode="0.00E+00">
                  <c:v>0</c:v>
                </c:pt>
                <c:pt idx="1629" formatCode="0.00E+00">
                  <c:v>0</c:v>
                </c:pt>
                <c:pt idx="1630" formatCode="0.00E+00">
                  <c:v>0</c:v>
                </c:pt>
                <c:pt idx="1631" formatCode="0.00E+00">
                  <c:v>0</c:v>
                </c:pt>
                <c:pt idx="1632" formatCode="0.00E+00">
                  <c:v>0</c:v>
                </c:pt>
                <c:pt idx="1633" formatCode="0.00E+00">
                  <c:v>0</c:v>
                </c:pt>
                <c:pt idx="1634" formatCode="0.00E+00">
                  <c:v>0</c:v>
                </c:pt>
                <c:pt idx="1635" formatCode="0.00E+00">
                  <c:v>0</c:v>
                </c:pt>
                <c:pt idx="1636" formatCode="0.00E+00">
                  <c:v>0</c:v>
                </c:pt>
                <c:pt idx="1637" formatCode="0.00E+00">
                  <c:v>0</c:v>
                </c:pt>
                <c:pt idx="1638" formatCode="0.00E+00">
                  <c:v>0</c:v>
                </c:pt>
                <c:pt idx="1639" formatCode="0.00E+00">
                  <c:v>0</c:v>
                </c:pt>
                <c:pt idx="1640" formatCode="0.00E+00">
                  <c:v>0</c:v>
                </c:pt>
                <c:pt idx="1641" formatCode="0.00E+00">
                  <c:v>0</c:v>
                </c:pt>
                <c:pt idx="1642" formatCode="0.00E+00">
                  <c:v>0</c:v>
                </c:pt>
                <c:pt idx="1643" formatCode="0.00E+00">
                  <c:v>0</c:v>
                </c:pt>
                <c:pt idx="1644" formatCode="0.00E+00">
                  <c:v>0</c:v>
                </c:pt>
                <c:pt idx="1645" formatCode="0.00E+00">
                  <c:v>0</c:v>
                </c:pt>
                <c:pt idx="1646" formatCode="0.00E+00">
                  <c:v>0</c:v>
                </c:pt>
                <c:pt idx="1647" formatCode="0.00E+00">
                  <c:v>0</c:v>
                </c:pt>
                <c:pt idx="1648" formatCode="0.00E+00">
                  <c:v>0</c:v>
                </c:pt>
                <c:pt idx="1649" formatCode="0.00E+00">
                  <c:v>0</c:v>
                </c:pt>
                <c:pt idx="1650" formatCode="0.00E+00">
                  <c:v>0</c:v>
                </c:pt>
                <c:pt idx="1651" formatCode="0.00E+00">
                  <c:v>0</c:v>
                </c:pt>
                <c:pt idx="1652" formatCode="0.00E+00">
                  <c:v>0</c:v>
                </c:pt>
                <c:pt idx="1653" formatCode="0.00E+00">
                  <c:v>0</c:v>
                </c:pt>
                <c:pt idx="1654" formatCode="0.00E+00">
                  <c:v>0</c:v>
                </c:pt>
                <c:pt idx="1655" formatCode="0.00E+00">
                  <c:v>0</c:v>
                </c:pt>
                <c:pt idx="1656" formatCode="0.00E+00">
                  <c:v>0</c:v>
                </c:pt>
                <c:pt idx="1657" formatCode="0.00E+00">
                  <c:v>0</c:v>
                </c:pt>
                <c:pt idx="1658" formatCode="0.00E+00">
                  <c:v>0</c:v>
                </c:pt>
                <c:pt idx="1659" formatCode="0.00E+00">
                  <c:v>0</c:v>
                </c:pt>
                <c:pt idx="1660" formatCode="0.00E+00">
                  <c:v>0</c:v>
                </c:pt>
                <c:pt idx="1661" formatCode="0.00E+00">
                  <c:v>0</c:v>
                </c:pt>
                <c:pt idx="1662" formatCode="0.00E+00">
                  <c:v>0</c:v>
                </c:pt>
                <c:pt idx="1663" formatCode="0.00E+00">
                  <c:v>0</c:v>
                </c:pt>
                <c:pt idx="1664" formatCode="0.00E+00">
                  <c:v>0</c:v>
                </c:pt>
                <c:pt idx="1665" formatCode="0.00E+00">
                  <c:v>0</c:v>
                </c:pt>
                <c:pt idx="1666" formatCode="0.00E+00">
                  <c:v>0</c:v>
                </c:pt>
                <c:pt idx="1667" formatCode="0.00E+00">
                  <c:v>0</c:v>
                </c:pt>
                <c:pt idx="1668" formatCode="0.00E+00">
                  <c:v>0</c:v>
                </c:pt>
                <c:pt idx="1669" formatCode="0.00E+00">
                  <c:v>0</c:v>
                </c:pt>
                <c:pt idx="1670" formatCode="0.00E+00">
                  <c:v>0</c:v>
                </c:pt>
                <c:pt idx="1671" formatCode="0.00E+00">
                  <c:v>0</c:v>
                </c:pt>
                <c:pt idx="1672" formatCode="0.00E+00">
                  <c:v>0</c:v>
                </c:pt>
                <c:pt idx="1673" formatCode="0.00E+00">
                  <c:v>0</c:v>
                </c:pt>
                <c:pt idx="1674" formatCode="0.00E+00">
                  <c:v>0</c:v>
                </c:pt>
                <c:pt idx="1675" formatCode="0.00E+00">
                  <c:v>0</c:v>
                </c:pt>
                <c:pt idx="1676" formatCode="0.00E+00">
                  <c:v>0</c:v>
                </c:pt>
                <c:pt idx="1677" formatCode="0.00E+00">
                  <c:v>0</c:v>
                </c:pt>
                <c:pt idx="1678" formatCode="0.00E+00">
                  <c:v>0</c:v>
                </c:pt>
                <c:pt idx="1679" formatCode="0.00E+00">
                  <c:v>0</c:v>
                </c:pt>
                <c:pt idx="1680" formatCode="0.00E+00">
                  <c:v>0</c:v>
                </c:pt>
                <c:pt idx="1681" formatCode="0.00E+00">
                  <c:v>0</c:v>
                </c:pt>
                <c:pt idx="1682" formatCode="0.00E+00">
                  <c:v>0</c:v>
                </c:pt>
                <c:pt idx="1683" formatCode="0.00E+00">
                  <c:v>0</c:v>
                </c:pt>
                <c:pt idx="1684" formatCode="0.00E+00">
                  <c:v>0</c:v>
                </c:pt>
                <c:pt idx="1685" formatCode="0.00E+00">
                  <c:v>0</c:v>
                </c:pt>
                <c:pt idx="1686" formatCode="0.00E+00">
                  <c:v>0</c:v>
                </c:pt>
                <c:pt idx="1687" formatCode="0.00E+00">
                  <c:v>0</c:v>
                </c:pt>
                <c:pt idx="1688" formatCode="0.00E+00">
                  <c:v>0</c:v>
                </c:pt>
                <c:pt idx="1689" formatCode="0.00E+00">
                  <c:v>0</c:v>
                </c:pt>
                <c:pt idx="1690" formatCode="0.00E+00">
                  <c:v>0</c:v>
                </c:pt>
                <c:pt idx="1691" formatCode="0.00E+00">
                  <c:v>0</c:v>
                </c:pt>
                <c:pt idx="1692" formatCode="0.00E+00">
                  <c:v>0</c:v>
                </c:pt>
                <c:pt idx="1693" formatCode="0.00E+00">
                  <c:v>0</c:v>
                </c:pt>
                <c:pt idx="1694" formatCode="0.00E+00">
                  <c:v>0</c:v>
                </c:pt>
                <c:pt idx="1695" formatCode="0.00E+00">
                  <c:v>0</c:v>
                </c:pt>
                <c:pt idx="1696" formatCode="0.00E+00">
                  <c:v>0</c:v>
                </c:pt>
                <c:pt idx="1697" formatCode="0.00E+00">
                  <c:v>0</c:v>
                </c:pt>
                <c:pt idx="1698" formatCode="0.00E+00">
                  <c:v>0</c:v>
                </c:pt>
                <c:pt idx="1699" formatCode="0.00E+00">
                  <c:v>0</c:v>
                </c:pt>
                <c:pt idx="1700" formatCode="0.00E+00">
                  <c:v>0</c:v>
                </c:pt>
                <c:pt idx="1701" formatCode="0.00E+00">
                  <c:v>0</c:v>
                </c:pt>
                <c:pt idx="1702" formatCode="0.00E+00">
                  <c:v>0</c:v>
                </c:pt>
                <c:pt idx="1703" formatCode="0.00E+00">
                  <c:v>0</c:v>
                </c:pt>
                <c:pt idx="1704" formatCode="0.00E+00">
                  <c:v>0</c:v>
                </c:pt>
                <c:pt idx="1705" formatCode="0.00E+00">
                  <c:v>0</c:v>
                </c:pt>
                <c:pt idx="1706" formatCode="0.00E+00">
                  <c:v>0</c:v>
                </c:pt>
                <c:pt idx="1707" formatCode="0.00E+00">
                  <c:v>0</c:v>
                </c:pt>
                <c:pt idx="1708" formatCode="0.00E+00">
                  <c:v>0</c:v>
                </c:pt>
                <c:pt idx="1709" formatCode="0.00E+00">
                  <c:v>0</c:v>
                </c:pt>
                <c:pt idx="1710" formatCode="0.00E+00">
                  <c:v>0</c:v>
                </c:pt>
                <c:pt idx="1711" formatCode="0.00E+00">
                  <c:v>0</c:v>
                </c:pt>
                <c:pt idx="1712" formatCode="0.00E+00">
                  <c:v>0</c:v>
                </c:pt>
                <c:pt idx="1713" formatCode="0.00E+00">
                  <c:v>0</c:v>
                </c:pt>
                <c:pt idx="1714" formatCode="0.00E+00">
                  <c:v>0</c:v>
                </c:pt>
                <c:pt idx="1715" formatCode="0.00E+00">
                  <c:v>0</c:v>
                </c:pt>
                <c:pt idx="1716" formatCode="0.00E+00">
                  <c:v>0</c:v>
                </c:pt>
                <c:pt idx="1717" formatCode="0.00E+00">
                  <c:v>0</c:v>
                </c:pt>
                <c:pt idx="1718" formatCode="0.00E+00">
                  <c:v>0</c:v>
                </c:pt>
                <c:pt idx="1719" formatCode="0.00E+00">
                  <c:v>0</c:v>
                </c:pt>
                <c:pt idx="1720" formatCode="0.00E+00">
                  <c:v>0</c:v>
                </c:pt>
                <c:pt idx="1721" formatCode="0.00E+00">
                  <c:v>0</c:v>
                </c:pt>
                <c:pt idx="1722" formatCode="0.00E+00">
                  <c:v>0</c:v>
                </c:pt>
                <c:pt idx="1723" formatCode="0.00E+00">
                  <c:v>0</c:v>
                </c:pt>
                <c:pt idx="1724" formatCode="0.00E+00">
                  <c:v>0</c:v>
                </c:pt>
                <c:pt idx="1725" formatCode="0.00E+00">
                  <c:v>0</c:v>
                </c:pt>
                <c:pt idx="1726" formatCode="0.00E+00">
                  <c:v>0</c:v>
                </c:pt>
                <c:pt idx="1727" formatCode="0.00E+00">
                  <c:v>0</c:v>
                </c:pt>
                <c:pt idx="1728" formatCode="0.00E+00">
                  <c:v>0</c:v>
                </c:pt>
                <c:pt idx="1729" formatCode="0.00E+00">
                  <c:v>0</c:v>
                </c:pt>
                <c:pt idx="1730" formatCode="0.00E+00">
                  <c:v>0</c:v>
                </c:pt>
                <c:pt idx="1731" formatCode="0.00E+00">
                  <c:v>0</c:v>
                </c:pt>
                <c:pt idx="1732" formatCode="0.00E+00">
                  <c:v>0</c:v>
                </c:pt>
                <c:pt idx="1733" formatCode="0.00E+00">
                  <c:v>0</c:v>
                </c:pt>
                <c:pt idx="1734" formatCode="0.00E+00">
                  <c:v>0</c:v>
                </c:pt>
                <c:pt idx="1735" formatCode="0.00E+00">
                  <c:v>0</c:v>
                </c:pt>
                <c:pt idx="1736" formatCode="0.00E+00">
                  <c:v>0</c:v>
                </c:pt>
                <c:pt idx="1737" formatCode="0.00E+00">
                  <c:v>0</c:v>
                </c:pt>
                <c:pt idx="1738" formatCode="0.00E+00">
                  <c:v>0</c:v>
                </c:pt>
                <c:pt idx="1739" formatCode="0.00E+00">
                  <c:v>0</c:v>
                </c:pt>
                <c:pt idx="1740" formatCode="0.00E+00">
                  <c:v>0</c:v>
                </c:pt>
                <c:pt idx="1741" formatCode="0.00E+00">
                  <c:v>0</c:v>
                </c:pt>
                <c:pt idx="1742" formatCode="0.00E+00">
                  <c:v>0</c:v>
                </c:pt>
                <c:pt idx="1743" formatCode="0.00E+00">
                  <c:v>0</c:v>
                </c:pt>
                <c:pt idx="1744" formatCode="0.00E+00">
                  <c:v>0</c:v>
                </c:pt>
                <c:pt idx="1745" formatCode="0.00E+00">
                  <c:v>0</c:v>
                </c:pt>
                <c:pt idx="1746" formatCode="0.00E+00">
                  <c:v>0</c:v>
                </c:pt>
                <c:pt idx="1747" formatCode="0.00E+00">
                  <c:v>0</c:v>
                </c:pt>
                <c:pt idx="1748" formatCode="0.00E+00">
                  <c:v>0</c:v>
                </c:pt>
                <c:pt idx="1749" formatCode="0.00E+00">
                  <c:v>0</c:v>
                </c:pt>
                <c:pt idx="1750" formatCode="0.00E+00">
                  <c:v>0</c:v>
                </c:pt>
                <c:pt idx="1751" formatCode="0.00E+00">
                  <c:v>0</c:v>
                </c:pt>
                <c:pt idx="1752" formatCode="0.00E+00">
                  <c:v>0</c:v>
                </c:pt>
                <c:pt idx="1753" formatCode="0.00E+00">
                  <c:v>0</c:v>
                </c:pt>
                <c:pt idx="1754" formatCode="0.00E+00">
                  <c:v>0</c:v>
                </c:pt>
                <c:pt idx="1755" formatCode="0.00E+00">
                  <c:v>0</c:v>
                </c:pt>
                <c:pt idx="1756" formatCode="0.00E+00">
                  <c:v>0</c:v>
                </c:pt>
                <c:pt idx="1757" formatCode="0.00E+00">
                  <c:v>0</c:v>
                </c:pt>
                <c:pt idx="1758" formatCode="0.00E+00">
                  <c:v>0</c:v>
                </c:pt>
                <c:pt idx="1759" formatCode="0.00E+00">
                  <c:v>0</c:v>
                </c:pt>
                <c:pt idx="1760" formatCode="0.00E+00">
                  <c:v>0</c:v>
                </c:pt>
                <c:pt idx="1761" formatCode="0.00E+00">
                  <c:v>0</c:v>
                </c:pt>
                <c:pt idx="1762" formatCode="0.00E+00">
                  <c:v>0</c:v>
                </c:pt>
                <c:pt idx="1763" formatCode="0.00E+00">
                  <c:v>0</c:v>
                </c:pt>
                <c:pt idx="1764" formatCode="0.00E+00">
                  <c:v>0</c:v>
                </c:pt>
                <c:pt idx="1765" formatCode="0.00E+00">
                  <c:v>0</c:v>
                </c:pt>
                <c:pt idx="1766" formatCode="0.00E+00">
                  <c:v>0</c:v>
                </c:pt>
                <c:pt idx="1767" formatCode="0.00E+00">
                  <c:v>0</c:v>
                </c:pt>
                <c:pt idx="1768" formatCode="0.00E+00">
                  <c:v>0</c:v>
                </c:pt>
                <c:pt idx="1769" formatCode="0.00E+00">
                  <c:v>0</c:v>
                </c:pt>
                <c:pt idx="1770" formatCode="0.00E+00">
                  <c:v>0</c:v>
                </c:pt>
                <c:pt idx="1771" formatCode="0.00E+00">
                  <c:v>0</c:v>
                </c:pt>
                <c:pt idx="1772" formatCode="0.00E+00">
                  <c:v>0</c:v>
                </c:pt>
                <c:pt idx="1773" formatCode="0.00E+00">
                  <c:v>0</c:v>
                </c:pt>
                <c:pt idx="1774" formatCode="0.00E+00">
                  <c:v>0</c:v>
                </c:pt>
                <c:pt idx="1775" formatCode="0.00E+00">
                  <c:v>0</c:v>
                </c:pt>
                <c:pt idx="1776" formatCode="0.00E+00">
                  <c:v>0</c:v>
                </c:pt>
                <c:pt idx="1777" formatCode="0.00E+00">
                  <c:v>0</c:v>
                </c:pt>
                <c:pt idx="1778" formatCode="0.00E+00">
                  <c:v>0</c:v>
                </c:pt>
                <c:pt idx="1779" formatCode="0.00E+00">
                  <c:v>0</c:v>
                </c:pt>
                <c:pt idx="1780" formatCode="0.00E+00">
                  <c:v>0</c:v>
                </c:pt>
                <c:pt idx="1781" formatCode="0.00E+00">
                  <c:v>0</c:v>
                </c:pt>
                <c:pt idx="1782" formatCode="0.00E+00">
                  <c:v>0</c:v>
                </c:pt>
                <c:pt idx="1783" formatCode="0.00E+00">
                  <c:v>0</c:v>
                </c:pt>
                <c:pt idx="1784" formatCode="0.00E+00">
                  <c:v>0</c:v>
                </c:pt>
                <c:pt idx="1785" formatCode="0.00E+00">
                  <c:v>0</c:v>
                </c:pt>
                <c:pt idx="1786" formatCode="0.00E+00">
                  <c:v>0</c:v>
                </c:pt>
                <c:pt idx="1787" formatCode="0.00E+00">
                  <c:v>0</c:v>
                </c:pt>
                <c:pt idx="1788" formatCode="0.00E+00">
                  <c:v>0</c:v>
                </c:pt>
                <c:pt idx="1789" formatCode="0.00E+00">
                  <c:v>0</c:v>
                </c:pt>
                <c:pt idx="1790" formatCode="0.00E+00">
                  <c:v>0</c:v>
                </c:pt>
                <c:pt idx="1791" formatCode="0.00E+00">
                  <c:v>0</c:v>
                </c:pt>
                <c:pt idx="1792" formatCode="0.00E+00">
                  <c:v>0</c:v>
                </c:pt>
                <c:pt idx="1793" formatCode="0.00E+00">
                  <c:v>0</c:v>
                </c:pt>
                <c:pt idx="1794" formatCode="0.00E+00">
                  <c:v>0</c:v>
                </c:pt>
                <c:pt idx="1795" formatCode="0.00E+00">
                  <c:v>0</c:v>
                </c:pt>
                <c:pt idx="1796" formatCode="0.00E+00">
                  <c:v>0</c:v>
                </c:pt>
                <c:pt idx="1797" formatCode="0.00E+00">
                  <c:v>0</c:v>
                </c:pt>
                <c:pt idx="1798" formatCode="0.00E+00">
                  <c:v>0</c:v>
                </c:pt>
                <c:pt idx="1799" formatCode="0.00E+00">
                  <c:v>0</c:v>
                </c:pt>
                <c:pt idx="1800" formatCode="0.00E+00">
                  <c:v>0</c:v>
                </c:pt>
                <c:pt idx="1801" formatCode="0.00E+00">
                  <c:v>0</c:v>
                </c:pt>
                <c:pt idx="1802" formatCode="0.00E+00">
                  <c:v>0</c:v>
                </c:pt>
                <c:pt idx="1803" formatCode="0.00E+00">
                  <c:v>0</c:v>
                </c:pt>
                <c:pt idx="1804" formatCode="0.00E+00">
                  <c:v>0</c:v>
                </c:pt>
                <c:pt idx="1805" formatCode="0.00E+00">
                  <c:v>0</c:v>
                </c:pt>
                <c:pt idx="1806" formatCode="0.00E+00">
                  <c:v>0</c:v>
                </c:pt>
                <c:pt idx="1807" formatCode="0.00E+00">
                  <c:v>0</c:v>
                </c:pt>
                <c:pt idx="1808" formatCode="0.00E+00">
                  <c:v>0</c:v>
                </c:pt>
                <c:pt idx="1809" formatCode="0.00E+00">
                  <c:v>0</c:v>
                </c:pt>
                <c:pt idx="1810" formatCode="0.00E+00">
                  <c:v>0</c:v>
                </c:pt>
                <c:pt idx="1811" formatCode="0.00E+00">
                  <c:v>0</c:v>
                </c:pt>
                <c:pt idx="1812" formatCode="0.00E+00">
                  <c:v>0</c:v>
                </c:pt>
                <c:pt idx="1813" formatCode="0.00E+00">
                  <c:v>0</c:v>
                </c:pt>
                <c:pt idx="1814" formatCode="0.00E+00">
                  <c:v>0</c:v>
                </c:pt>
                <c:pt idx="1815" formatCode="0.00E+00">
                  <c:v>0</c:v>
                </c:pt>
                <c:pt idx="1816" formatCode="0.00E+00">
                  <c:v>0</c:v>
                </c:pt>
                <c:pt idx="1817" formatCode="0.00E+00">
                  <c:v>0</c:v>
                </c:pt>
                <c:pt idx="1818" formatCode="0.00E+00">
                  <c:v>0</c:v>
                </c:pt>
                <c:pt idx="1819" formatCode="0.00E+00">
                  <c:v>0</c:v>
                </c:pt>
                <c:pt idx="1820" formatCode="0.00E+00">
                  <c:v>0</c:v>
                </c:pt>
                <c:pt idx="1821" formatCode="0.00E+00">
                  <c:v>0</c:v>
                </c:pt>
                <c:pt idx="1822" formatCode="0.00E+00">
                  <c:v>0</c:v>
                </c:pt>
                <c:pt idx="1823" formatCode="0.00E+00">
                  <c:v>0</c:v>
                </c:pt>
                <c:pt idx="1824" formatCode="0.00E+00">
                  <c:v>0</c:v>
                </c:pt>
                <c:pt idx="1825" formatCode="0.00E+00">
                  <c:v>0</c:v>
                </c:pt>
                <c:pt idx="1826" formatCode="0.00E+00">
                  <c:v>0</c:v>
                </c:pt>
                <c:pt idx="1827" formatCode="0.00E+00">
                  <c:v>0</c:v>
                </c:pt>
                <c:pt idx="1828" formatCode="0.00E+00">
                  <c:v>0</c:v>
                </c:pt>
                <c:pt idx="1829" formatCode="0.00E+00">
                  <c:v>0</c:v>
                </c:pt>
                <c:pt idx="1830" formatCode="0.00E+00">
                  <c:v>0</c:v>
                </c:pt>
                <c:pt idx="1831" formatCode="0.00E+00">
                  <c:v>0</c:v>
                </c:pt>
                <c:pt idx="1832" formatCode="0.00E+00">
                  <c:v>0</c:v>
                </c:pt>
                <c:pt idx="1833" formatCode="0.00E+00">
                  <c:v>0</c:v>
                </c:pt>
                <c:pt idx="1834" formatCode="0.00E+00">
                  <c:v>0</c:v>
                </c:pt>
                <c:pt idx="1835" formatCode="0.00E+00">
                  <c:v>0</c:v>
                </c:pt>
                <c:pt idx="1836" formatCode="0.00E+00">
                  <c:v>0</c:v>
                </c:pt>
                <c:pt idx="1837" formatCode="0.00E+00">
                  <c:v>0</c:v>
                </c:pt>
                <c:pt idx="1838" formatCode="0.00E+00">
                  <c:v>0</c:v>
                </c:pt>
                <c:pt idx="1839" formatCode="0.00E+00">
                  <c:v>0</c:v>
                </c:pt>
                <c:pt idx="1840" formatCode="0.00E+00">
                  <c:v>0</c:v>
                </c:pt>
                <c:pt idx="1841" formatCode="0.00E+00">
                  <c:v>0</c:v>
                </c:pt>
                <c:pt idx="1842" formatCode="0.00E+00">
                  <c:v>0</c:v>
                </c:pt>
                <c:pt idx="1843" formatCode="0.00E+00">
                  <c:v>0</c:v>
                </c:pt>
                <c:pt idx="1844" formatCode="0.00E+00">
                  <c:v>0</c:v>
                </c:pt>
                <c:pt idx="1845" formatCode="0.00E+00">
                  <c:v>0</c:v>
                </c:pt>
                <c:pt idx="1846" formatCode="0.00E+00">
                  <c:v>0</c:v>
                </c:pt>
                <c:pt idx="1847" formatCode="0.00E+00">
                  <c:v>0</c:v>
                </c:pt>
                <c:pt idx="1848" formatCode="0.00E+00">
                  <c:v>0</c:v>
                </c:pt>
                <c:pt idx="1849" formatCode="0.00E+00">
                  <c:v>0</c:v>
                </c:pt>
                <c:pt idx="1850" formatCode="0.00E+00">
                  <c:v>0</c:v>
                </c:pt>
                <c:pt idx="1851" formatCode="0.00E+00">
                  <c:v>0</c:v>
                </c:pt>
                <c:pt idx="1852" formatCode="0.00E+00">
                  <c:v>0</c:v>
                </c:pt>
                <c:pt idx="1853" formatCode="0.00E+00">
                  <c:v>0</c:v>
                </c:pt>
                <c:pt idx="1854" formatCode="0.00E+00">
                  <c:v>0</c:v>
                </c:pt>
                <c:pt idx="1855" formatCode="0.00E+00">
                  <c:v>0</c:v>
                </c:pt>
                <c:pt idx="1856" formatCode="0.00E+00">
                  <c:v>0</c:v>
                </c:pt>
                <c:pt idx="1857" formatCode="0.00E+00">
                  <c:v>0</c:v>
                </c:pt>
                <c:pt idx="1858" formatCode="0.00E+00">
                  <c:v>0</c:v>
                </c:pt>
                <c:pt idx="1859" formatCode="0.00E+00">
                  <c:v>0</c:v>
                </c:pt>
                <c:pt idx="1860" formatCode="0.00E+00">
                  <c:v>0</c:v>
                </c:pt>
                <c:pt idx="1861" formatCode="0.00E+00">
                  <c:v>0</c:v>
                </c:pt>
                <c:pt idx="1862" formatCode="0.00E+00">
                  <c:v>0</c:v>
                </c:pt>
                <c:pt idx="1863" formatCode="0.00E+00">
                  <c:v>0</c:v>
                </c:pt>
                <c:pt idx="1864" formatCode="0.00E+00">
                  <c:v>0</c:v>
                </c:pt>
                <c:pt idx="1865" formatCode="0.00E+00">
                  <c:v>0</c:v>
                </c:pt>
                <c:pt idx="1866" formatCode="0.00E+00">
                  <c:v>0</c:v>
                </c:pt>
                <c:pt idx="1867" formatCode="0.00E+00">
                  <c:v>0</c:v>
                </c:pt>
                <c:pt idx="1868" formatCode="0.00E+00">
                  <c:v>0</c:v>
                </c:pt>
                <c:pt idx="1869" formatCode="0.00E+00">
                  <c:v>0</c:v>
                </c:pt>
                <c:pt idx="1870" formatCode="0.00E+00">
                  <c:v>0</c:v>
                </c:pt>
                <c:pt idx="1871" formatCode="0.00E+00">
                  <c:v>0</c:v>
                </c:pt>
                <c:pt idx="1872" formatCode="0.00E+00">
                  <c:v>0</c:v>
                </c:pt>
                <c:pt idx="1873" formatCode="0.00E+00">
                  <c:v>0</c:v>
                </c:pt>
                <c:pt idx="1874" formatCode="0.00E+00">
                  <c:v>0</c:v>
                </c:pt>
                <c:pt idx="1875" formatCode="0.00E+00">
                  <c:v>0</c:v>
                </c:pt>
                <c:pt idx="1876" formatCode="0.00E+00">
                  <c:v>0</c:v>
                </c:pt>
                <c:pt idx="1877" formatCode="0.00E+00">
                  <c:v>0</c:v>
                </c:pt>
                <c:pt idx="1878" formatCode="0.00E+00">
                  <c:v>0</c:v>
                </c:pt>
                <c:pt idx="1879" formatCode="0.00E+00">
                  <c:v>0</c:v>
                </c:pt>
                <c:pt idx="1880" formatCode="0.00E+00">
                  <c:v>0</c:v>
                </c:pt>
                <c:pt idx="1881" formatCode="0.00E+00">
                  <c:v>0</c:v>
                </c:pt>
                <c:pt idx="1882" formatCode="0.00E+00">
                  <c:v>0</c:v>
                </c:pt>
                <c:pt idx="1883" formatCode="0.00E+00">
                  <c:v>0</c:v>
                </c:pt>
                <c:pt idx="1884" formatCode="0.00E+00">
                  <c:v>0</c:v>
                </c:pt>
                <c:pt idx="1885" formatCode="0.00E+00">
                  <c:v>0</c:v>
                </c:pt>
                <c:pt idx="1886" formatCode="0.00E+00">
                  <c:v>0</c:v>
                </c:pt>
                <c:pt idx="1887" formatCode="0.00E+00">
                  <c:v>0</c:v>
                </c:pt>
                <c:pt idx="1888" formatCode="0.00E+00">
                  <c:v>0</c:v>
                </c:pt>
                <c:pt idx="1889" formatCode="0.00E+00">
                  <c:v>0</c:v>
                </c:pt>
                <c:pt idx="1890" formatCode="0.00E+00">
                  <c:v>0</c:v>
                </c:pt>
                <c:pt idx="1891" formatCode="0.00E+00">
                  <c:v>0</c:v>
                </c:pt>
                <c:pt idx="1892" formatCode="0.00E+00">
                  <c:v>0</c:v>
                </c:pt>
                <c:pt idx="1893" formatCode="0.00E+00">
                  <c:v>0</c:v>
                </c:pt>
                <c:pt idx="1894" formatCode="0.00E+00">
                  <c:v>0</c:v>
                </c:pt>
                <c:pt idx="1895" formatCode="0.00E+00">
                  <c:v>0</c:v>
                </c:pt>
                <c:pt idx="1896" formatCode="0.00E+00">
                  <c:v>0</c:v>
                </c:pt>
                <c:pt idx="1897" formatCode="0.00E+00">
                  <c:v>0</c:v>
                </c:pt>
                <c:pt idx="1898" formatCode="0.00E+00">
                  <c:v>0</c:v>
                </c:pt>
                <c:pt idx="1899" formatCode="0.00E+00">
                  <c:v>0</c:v>
                </c:pt>
                <c:pt idx="1900" formatCode="0.00E+00">
                  <c:v>0</c:v>
                </c:pt>
                <c:pt idx="1901" formatCode="0.00E+00">
                  <c:v>0</c:v>
                </c:pt>
                <c:pt idx="1902" formatCode="0.00E+00">
                  <c:v>0</c:v>
                </c:pt>
                <c:pt idx="1903" formatCode="0.00E+00">
                  <c:v>0</c:v>
                </c:pt>
                <c:pt idx="1904" formatCode="0.00E+00">
                  <c:v>0</c:v>
                </c:pt>
                <c:pt idx="1905" formatCode="0.00E+00">
                  <c:v>0</c:v>
                </c:pt>
                <c:pt idx="1906" formatCode="0.00E+00">
                  <c:v>0</c:v>
                </c:pt>
                <c:pt idx="1907" formatCode="0.00E+00">
                  <c:v>0</c:v>
                </c:pt>
                <c:pt idx="1908" formatCode="0.00E+00">
                  <c:v>0</c:v>
                </c:pt>
                <c:pt idx="1909" formatCode="0.00E+00">
                  <c:v>0</c:v>
                </c:pt>
                <c:pt idx="1910" formatCode="0.00E+00">
                  <c:v>0</c:v>
                </c:pt>
                <c:pt idx="1911" formatCode="0.00E+00">
                  <c:v>0</c:v>
                </c:pt>
                <c:pt idx="1912" formatCode="0.00E+00">
                  <c:v>0</c:v>
                </c:pt>
                <c:pt idx="1913" formatCode="0.00E+00">
                  <c:v>0</c:v>
                </c:pt>
                <c:pt idx="1914" formatCode="0.00E+00">
                  <c:v>0</c:v>
                </c:pt>
                <c:pt idx="1915" formatCode="0.00E+00">
                  <c:v>0</c:v>
                </c:pt>
                <c:pt idx="1916" formatCode="0.00E+00">
                  <c:v>0</c:v>
                </c:pt>
                <c:pt idx="1917" formatCode="0.00E+00">
                  <c:v>0</c:v>
                </c:pt>
                <c:pt idx="1918" formatCode="0.00E+00">
                  <c:v>0</c:v>
                </c:pt>
                <c:pt idx="1919" formatCode="0.00E+00">
                  <c:v>0</c:v>
                </c:pt>
                <c:pt idx="1920" formatCode="0.00E+00">
                  <c:v>0</c:v>
                </c:pt>
                <c:pt idx="1921" formatCode="0.00E+00">
                  <c:v>0</c:v>
                </c:pt>
                <c:pt idx="1922" formatCode="0.00E+00">
                  <c:v>0</c:v>
                </c:pt>
                <c:pt idx="1923" formatCode="0.00E+00">
                  <c:v>0</c:v>
                </c:pt>
                <c:pt idx="1924" formatCode="0.00E+00">
                  <c:v>0</c:v>
                </c:pt>
                <c:pt idx="1925" formatCode="0.00E+00">
                  <c:v>0</c:v>
                </c:pt>
                <c:pt idx="1926" formatCode="0.00E+00">
                  <c:v>0</c:v>
                </c:pt>
                <c:pt idx="1927" formatCode="0.00E+00">
                  <c:v>0</c:v>
                </c:pt>
                <c:pt idx="1928" formatCode="0.00E+00">
                  <c:v>0</c:v>
                </c:pt>
                <c:pt idx="1929" formatCode="0.00E+00">
                  <c:v>0</c:v>
                </c:pt>
                <c:pt idx="1930" formatCode="0.00E+00">
                  <c:v>0</c:v>
                </c:pt>
                <c:pt idx="1931" formatCode="0.00E+00">
                  <c:v>0</c:v>
                </c:pt>
                <c:pt idx="1932" formatCode="0.00E+00">
                  <c:v>0</c:v>
                </c:pt>
                <c:pt idx="1933" formatCode="0.00E+00">
                  <c:v>0</c:v>
                </c:pt>
                <c:pt idx="1934" formatCode="0.00E+00">
                  <c:v>0</c:v>
                </c:pt>
                <c:pt idx="1935" formatCode="0.00E+00">
                  <c:v>0</c:v>
                </c:pt>
                <c:pt idx="1936" formatCode="0.00E+00">
                  <c:v>0</c:v>
                </c:pt>
                <c:pt idx="1937" formatCode="0.00E+00">
                  <c:v>0</c:v>
                </c:pt>
                <c:pt idx="1938" formatCode="0.00E+00">
                  <c:v>0</c:v>
                </c:pt>
                <c:pt idx="1939" formatCode="0.00E+00">
                  <c:v>0</c:v>
                </c:pt>
                <c:pt idx="1940" formatCode="0.00E+00">
                  <c:v>0</c:v>
                </c:pt>
                <c:pt idx="1941" formatCode="0.00E+00">
                  <c:v>0</c:v>
                </c:pt>
                <c:pt idx="1942" formatCode="0.00E+00">
                  <c:v>0</c:v>
                </c:pt>
                <c:pt idx="1943" formatCode="0.00E+00">
                  <c:v>0</c:v>
                </c:pt>
                <c:pt idx="1944" formatCode="0.00E+00">
                  <c:v>0</c:v>
                </c:pt>
                <c:pt idx="1945" formatCode="0.00E+00">
                  <c:v>0</c:v>
                </c:pt>
                <c:pt idx="1946" formatCode="0.00E+00">
                  <c:v>0</c:v>
                </c:pt>
                <c:pt idx="1947" formatCode="0.00E+00">
                  <c:v>0</c:v>
                </c:pt>
                <c:pt idx="1948" formatCode="0.00E+00">
                  <c:v>0</c:v>
                </c:pt>
                <c:pt idx="1949" formatCode="0.00E+00">
                  <c:v>0</c:v>
                </c:pt>
                <c:pt idx="1950" formatCode="0.00E+00">
                  <c:v>0</c:v>
                </c:pt>
                <c:pt idx="1951" formatCode="0.00E+00">
                  <c:v>0</c:v>
                </c:pt>
                <c:pt idx="1952" formatCode="0.00E+00">
                  <c:v>0</c:v>
                </c:pt>
                <c:pt idx="1953" formatCode="0.00E+00">
                  <c:v>0</c:v>
                </c:pt>
                <c:pt idx="1954" formatCode="0.00E+00">
                  <c:v>0</c:v>
                </c:pt>
                <c:pt idx="1955" formatCode="0.00E+00">
                  <c:v>0</c:v>
                </c:pt>
                <c:pt idx="1956" formatCode="0.00E+00">
                  <c:v>0</c:v>
                </c:pt>
                <c:pt idx="1957" formatCode="0.00E+00">
                  <c:v>0</c:v>
                </c:pt>
                <c:pt idx="1958" formatCode="0.00E+00">
                  <c:v>0</c:v>
                </c:pt>
                <c:pt idx="1959" formatCode="0.00E+00">
                  <c:v>0</c:v>
                </c:pt>
                <c:pt idx="1960" formatCode="0.00E+00">
                  <c:v>0</c:v>
                </c:pt>
                <c:pt idx="1961" formatCode="0.00E+00">
                  <c:v>0</c:v>
                </c:pt>
                <c:pt idx="1962" formatCode="0.00E+00">
                  <c:v>0</c:v>
                </c:pt>
                <c:pt idx="1963" formatCode="0.00E+00">
                  <c:v>0</c:v>
                </c:pt>
                <c:pt idx="1964" formatCode="0.00E+00">
                  <c:v>0</c:v>
                </c:pt>
                <c:pt idx="1965" formatCode="0.00E+00">
                  <c:v>0</c:v>
                </c:pt>
                <c:pt idx="1966" formatCode="0.00E+00">
                  <c:v>0</c:v>
                </c:pt>
                <c:pt idx="1967" formatCode="0.00E+00">
                  <c:v>0</c:v>
                </c:pt>
                <c:pt idx="1968" formatCode="0.00E+00">
                  <c:v>0</c:v>
                </c:pt>
                <c:pt idx="1969" formatCode="0.00E+00">
                  <c:v>0</c:v>
                </c:pt>
                <c:pt idx="1970" formatCode="0.00E+00">
                  <c:v>0</c:v>
                </c:pt>
                <c:pt idx="1971" formatCode="0.00E+00">
                  <c:v>0</c:v>
                </c:pt>
                <c:pt idx="1972" formatCode="0.00E+00">
                  <c:v>0</c:v>
                </c:pt>
                <c:pt idx="1973" formatCode="0.00E+00">
                  <c:v>0</c:v>
                </c:pt>
                <c:pt idx="1974" formatCode="0.00E+00">
                  <c:v>0</c:v>
                </c:pt>
                <c:pt idx="1975" formatCode="0.00E+00">
                  <c:v>0</c:v>
                </c:pt>
                <c:pt idx="1976" formatCode="0.00E+00">
                  <c:v>0</c:v>
                </c:pt>
                <c:pt idx="1977" formatCode="0.00E+00">
                  <c:v>0</c:v>
                </c:pt>
                <c:pt idx="1978" formatCode="0.00E+00">
                  <c:v>0</c:v>
                </c:pt>
                <c:pt idx="1979" formatCode="0.00E+00">
                  <c:v>0</c:v>
                </c:pt>
                <c:pt idx="1980" formatCode="0.00E+00">
                  <c:v>0</c:v>
                </c:pt>
                <c:pt idx="1981" formatCode="0.00E+00">
                  <c:v>0</c:v>
                </c:pt>
                <c:pt idx="1982" formatCode="0.00E+00">
                  <c:v>0</c:v>
                </c:pt>
                <c:pt idx="1983" formatCode="0.00E+00">
                  <c:v>0</c:v>
                </c:pt>
                <c:pt idx="1984" formatCode="0.00E+00">
                  <c:v>0</c:v>
                </c:pt>
                <c:pt idx="1985" formatCode="0.00E+00">
                  <c:v>0</c:v>
                </c:pt>
                <c:pt idx="1986" formatCode="0.00E+00">
                  <c:v>0</c:v>
                </c:pt>
                <c:pt idx="1987" formatCode="0.00E+00">
                  <c:v>0</c:v>
                </c:pt>
                <c:pt idx="1988" formatCode="0.00E+00">
                  <c:v>0</c:v>
                </c:pt>
                <c:pt idx="1989" formatCode="0.00E+00">
                  <c:v>0</c:v>
                </c:pt>
                <c:pt idx="1990" formatCode="0.00E+00">
                  <c:v>0</c:v>
                </c:pt>
                <c:pt idx="1991" formatCode="0.00E+00">
                  <c:v>0</c:v>
                </c:pt>
                <c:pt idx="1992" formatCode="0.00E+00">
                  <c:v>0</c:v>
                </c:pt>
                <c:pt idx="1993" formatCode="0.00E+00">
                  <c:v>0</c:v>
                </c:pt>
                <c:pt idx="1994" formatCode="0.00E+00">
                  <c:v>0</c:v>
                </c:pt>
                <c:pt idx="1995" formatCode="0.00E+00">
                  <c:v>0</c:v>
                </c:pt>
                <c:pt idx="1996" formatCode="0.00E+00">
                  <c:v>0</c:v>
                </c:pt>
                <c:pt idx="1997" formatCode="0.00E+00">
                  <c:v>0</c:v>
                </c:pt>
                <c:pt idx="1998" formatCode="0.00E+00">
                  <c:v>0</c:v>
                </c:pt>
                <c:pt idx="1999" formatCode="0.00E+00">
                  <c:v>0</c:v>
                </c:pt>
                <c:pt idx="2000" formatCode="0.00E+00">
                  <c:v>0</c:v>
                </c:pt>
              </c:numCache>
            </c:numRef>
          </c:yVal>
        </c:ser>
        <c:axId val="81816576"/>
        <c:axId val="85435520"/>
      </c:scatterChart>
      <c:valAx>
        <c:axId val="81816576"/>
        <c:scaling>
          <c:orientation val="minMax"/>
          <c:max val="12"/>
          <c:min val="0"/>
        </c:scaling>
        <c:axPos val="b"/>
        <c:numFmt formatCode="#,##0" sourceLinked="0"/>
        <c:tickLblPos val="nextTo"/>
        <c:crossAx val="85435520"/>
        <c:crosses val="autoZero"/>
        <c:crossBetween val="midCat"/>
        <c:majorUnit val="2"/>
      </c:valAx>
      <c:valAx>
        <c:axId val="85435520"/>
        <c:scaling>
          <c:orientation val="minMax"/>
        </c:scaling>
        <c:axPos val="l"/>
        <c:numFmt formatCode="#,##0" sourceLinked="0"/>
        <c:tickLblPos val="nextTo"/>
        <c:crossAx val="818165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1586801649793869"/>
          <c:y val="3.3198180544174082E-2"/>
          <c:w val="0.33862282599290849"/>
          <c:h val="0.6842507808695879"/>
        </c:manualLayout>
      </c:layout>
    </c:legend>
    <c:plotVisOnly val="1"/>
  </c:chart>
  <c:txPr>
    <a:bodyPr/>
    <a:lstStyle/>
    <a:p>
      <a:pPr>
        <a:defRPr sz="11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7000974878140329"/>
          <c:y val="5.4381776938516709E-2"/>
          <c:w val="0.75712589772432648"/>
          <c:h val="0.84763672640467791"/>
        </c:manualLayout>
      </c:layout>
      <c:scatterChart>
        <c:scatterStyle val="lineMarker"/>
        <c:ser>
          <c:idx val="1"/>
          <c:order val="0"/>
          <c:tx>
            <c:strRef>
              <c:f>labr_conRES!$N$1</c:f>
              <c:strCache>
                <c:ptCount val="1"/>
                <c:pt idx="0">
                  <c:v>HECTOR-BAF @ v/c = 0.43 distance =  30cm under 88degree E_gamma=1MeV TRIG 10000000</c:v>
                </c:pt>
              </c:strCache>
            </c:strRef>
          </c:tx>
          <c:marker>
            <c:symbol val="none"/>
          </c:marker>
          <c:xVal>
            <c:numRef>
              <c:f>labr_conRES!$K$2:$K$2002</c:f>
              <c:numCache>
                <c:formatCode>0.00E+00</c:formatCode>
                <c:ptCount val="2001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6.0000000000000032E-2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0.1</c:v>
                </c:pt>
                <c:pt idx="11">
                  <c:v>0.11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0.15000000000000024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0.18000000000000024</c:v>
                </c:pt>
                <c:pt idx="19">
                  <c:v>0.19</c:v>
                </c:pt>
                <c:pt idx="20">
                  <c:v>0.2</c:v>
                </c:pt>
                <c:pt idx="21">
                  <c:v>0.21000000000000021</c:v>
                </c:pt>
                <c:pt idx="22">
                  <c:v>0.22</c:v>
                </c:pt>
                <c:pt idx="23">
                  <c:v>0.23</c:v>
                </c:pt>
                <c:pt idx="24">
                  <c:v>0.24000000000000021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0.31000000000000105</c:v>
                </c:pt>
                <c:pt idx="32">
                  <c:v>0.32000000000000117</c:v>
                </c:pt>
                <c:pt idx="33">
                  <c:v>0.3300000000000014</c:v>
                </c:pt>
                <c:pt idx="34">
                  <c:v>0.34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0.38000000000000117</c:v>
                </c:pt>
                <c:pt idx="39">
                  <c:v>0.39000000000000118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0.6200000000000021</c:v>
                </c:pt>
                <c:pt idx="63">
                  <c:v>0.63000000000000234</c:v>
                </c:pt>
                <c:pt idx="64">
                  <c:v>0.64000000000000234</c:v>
                </c:pt>
                <c:pt idx="65">
                  <c:v>0.65000000000000246</c:v>
                </c:pt>
                <c:pt idx="66">
                  <c:v>0.66000000000000281</c:v>
                </c:pt>
                <c:pt idx="67">
                  <c:v>0.67000000000000282</c:v>
                </c:pt>
                <c:pt idx="68">
                  <c:v>0.68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0.7400000000000021</c:v>
                </c:pt>
                <c:pt idx="75">
                  <c:v>0.75000000000000222</c:v>
                </c:pt>
                <c:pt idx="76">
                  <c:v>0.76000000000000234</c:v>
                </c:pt>
                <c:pt idx="77">
                  <c:v>0.77000000000000235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0.8700000000000021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</c:v>
                </c:pt>
                <c:pt idx="99">
                  <c:v>0.99</c:v>
                </c:pt>
                <c:pt idx="100" formatCode="General">
                  <c:v>1</c:v>
                </c:pt>
                <c:pt idx="101" formatCode="General">
                  <c:v>1.01</c:v>
                </c:pt>
                <c:pt idx="102" formatCode="General">
                  <c:v>1.02</c:v>
                </c:pt>
                <c:pt idx="103" formatCode="General">
                  <c:v>1.03</c:v>
                </c:pt>
                <c:pt idx="104" formatCode="General">
                  <c:v>1.04</c:v>
                </c:pt>
                <c:pt idx="105" formatCode="General">
                  <c:v>1.05</c:v>
                </c:pt>
                <c:pt idx="106" formatCode="General">
                  <c:v>1.06</c:v>
                </c:pt>
                <c:pt idx="107" formatCode="General">
                  <c:v>1.07</c:v>
                </c:pt>
                <c:pt idx="108" formatCode="General">
                  <c:v>1.08</c:v>
                </c:pt>
                <c:pt idx="109" formatCode="General">
                  <c:v>1.0900000000000001</c:v>
                </c:pt>
                <c:pt idx="110" formatCode="General">
                  <c:v>1.1000000000000001</c:v>
                </c:pt>
                <c:pt idx="111" formatCode="General">
                  <c:v>1.1100000000000001</c:v>
                </c:pt>
                <c:pt idx="112" formatCode="General">
                  <c:v>1.1200000000000001</c:v>
                </c:pt>
                <c:pt idx="113" formatCode="General">
                  <c:v>1.1299999999999952</c:v>
                </c:pt>
                <c:pt idx="114" formatCode="General">
                  <c:v>1.1399999999999952</c:v>
                </c:pt>
                <c:pt idx="115" formatCode="General">
                  <c:v>1.1499999999999952</c:v>
                </c:pt>
                <c:pt idx="116" formatCode="General">
                  <c:v>1.1599999999999953</c:v>
                </c:pt>
                <c:pt idx="117" formatCode="General">
                  <c:v>1.1700000000000021</c:v>
                </c:pt>
                <c:pt idx="118" formatCode="General">
                  <c:v>1.1800000000000042</c:v>
                </c:pt>
                <c:pt idx="119" formatCode="General">
                  <c:v>1.1900000000000042</c:v>
                </c:pt>
                <c:pt idx="120" formatCode="General">
                  <c:v>1.2</c:v>
                </c:pt>
                <c:pt idx="121" formatCode="General">
                  <c:v>1.21</c:v>
                </c:pt>
                <c:pt idx="122" formatCode="General">
                  <c:v>1.22</c:v>
                </c:pt>
                <c:pt idx="123" formatCode="General">
                  <c:v>1.23</c:v>
                </c:pt>
                <c:pt idx="124" formatCode="General">
                  <c:v>1.24</c:v>
                </c:pt>
                <c:pt idx="125" formatCode="General">
                  <c:v>1.25</c:v>
                </c:pt>
                <c:pt idx="126" formatCode="General">
                  <c:v>1.26</c:v>
                </c:pt>
                <c:pt idx="127" formatCode="General">
                  <c:v>1.27</c:v>
                </c:pt>
                <c:pt idx="128" formatCode="General">
                  <c:v>1.28</c:v>
                </c:pt>
                <c:pt idx="129" formatCode="General">
                  <c:v>1.29</c:v>
                </c:pt>
                <c:pt idx="130" formatCode="General">
                  <c:v>1.3</c:v>
                </c:pt>
                <c:pt idx="131" formatCode="General">
                  <c:v>1.31</c:v>
                </c:pt>
                <c:pt idx="132" formatCode="General">
                  <c:v>1.32</c:v>
                </c:pt>
                <c:pt idx="133" formatCode="General">
                  <c:v>1.33</c:v>
                </c:pt>
                <c:pt idx="134" formatCode="General">
                  <c:v>1.34</c:v>
                </c:pt>
                <c:pt idx="135" formatCode="General">
                  <c:v>1.35</c:v>
                </c:pt>
                <c:pt idx="136" formatCode="General">
                  <c:v>1.36</c:v>
                </c:pt>
                <c:pt idx="137" formatCode="General">
                  <c:v>1.37</c:v>
                </c:pt>
                <c:pt idx="138" formatCode="General">
                  <c:v>1.3800000000000001</c:v>
                </c:pt>
                <c:pt idx="139" formatCode="General">
                  <c:v>1.3900000000000001</c:v>
                </c:pt>
                <c:pt idx="140" formatCode="General">
                  <c:v>1.4</c:v>
                </c:pt>
                <c:pt idx="141" formatCode="General">
                  <c:v>1.41</c:v>
                </c:pt>
                <c:pt idx="142" formatCode="General">
                  <c:v>1.42</c:v>
                </c:pt>
                <c:pt idx="143" formatCode="General">
                  <c:v>1.43</c:v>
                </c:pt>
                <c:pt idx="144" formatCode="General">
                  <c:v>1.44</c:v>
                </c:pt>
                <c:pt idx="145" formatCode="General">
                  <c:v>1.45</c:v>
                </c:pt>
                <c:pt idx="146" formatCode="General">
                  <c:v>1.46</c:v>
                </c:pt>
                <c:pt idx="147" formatCode="General">
                  <c:v>1.47</c:v>
                </c:pt>
                <c:pt idx="148" formatCode="General">
                  <c:v>1.48</c:v>
                </c:pt>
                <c:pt idx="149" formatCode="General">
                  <c:v>1.49</c:v>
                </c:pt>
                <c:pt idx="150" formatCode="General">
                  <c:v>1.5</c:v>
                </c:pt>
                <c:pt idx="151" formatCode="General">
                  <c:v>1.51</c:v>
                </c:pt>
                <c:pt idx="152" formatCode="General">
                  <c:v>1.52</c:v>
                </c:pt>
                <c:pt idx="153" formatCode="General">
                  <c:v>1.53</c:v>
                </c:pt>
                <c:pt idx="154" formatCode="General">
                  <c:v>1.54</c:v>
                </c:pt>
                <c:pt idx="155" formatCode="General">
                  <c:v>1.55</c:v>
                </c:pt>
                <c:pt idx="156" formatCode="General">
                  <c:v>1.56</c:v>
                </c:pt>
                <c:pt idx="157" formatCode="General">
                  <c:v>1.57</c:v>
                </c:pt>
                <c:pt idx="158" formatCode="General">
                  <c:v>1.58</c:v>
                </c:pt>
                <c:pt idx="159" formatCode="General">
                  <c:v>1.59</c:v>
                </c:pt>
                <c:pt idx="160" formatCode="General">
                  <c:v>1.6</c:v>
                </c:pt>
                <c:pt idx="161" formatCode="General">
                  <c:v>1.61</c:v>
                </c:pt>
                <c:pt idx="162" formatCode="General">
                  <c:v>1.62</c:v>
                </c:pt>
                <c:pt idx="163" formatCode="General">
                  <c:v>1.6300000000000001</c:v>
                </c:pt>
                <c:pt idx="164" formatCode="General">
                  <c:v>1.6400000000000001</c:v>
                </c:pt>
                <c:pt idx="165" formatCode="General">
                  <c:v>1.6500000000000001</c:v>
                </c:pt>
                <c:pt idx="166" formatCode="General">
                  <c:v>1.6600000000000001</c:v>
                </c:pt>
                <c:pt idx="167" formatCode="General">
                  <c:v>1.6700000000000021</c:v>
                </c:pt>
                <c:pt idx="168" formatCode="General">
                  <c:v>1.6800000000000042</c:v>
                </c:pt>
                <c:pt idx="169" formatCode="General">
                  <c:v>1.6900000000000042</c:v>
                </c:pt>
                <c:pt idx="170" formatCode="General">
                  <c:v>1.7</c:v>
                </c:pt>
                <c:pt idx="171" formatCode="General">
                  <c:v>1.71</c:v>
                </c:pt>
                <c:pt idx="172" formatCode="General">
                  <c:v>1.72</c:v>
                </c:pt>
                <c:pt idx="173" formatCode="General">
                  <c:v>1.73</c:v>
                </c:pt>
                <c:pt idx="174" formatCode="General">
                  <c:v>1.74</c:v>
                </c:pt>
                <c:pt idx="175" formatCode="General">
                  <c:v>1.75</c:v>
                </c:pt>
                <c:pt idx="176" formatCode="General">
                  <c:v>1.76</c:v>
                </c:pt>
                <c:pt idx="177" formatCode="General">
                  <c:v>1.77</c:v>
                </c:pt>
                <c:pt idx="178" formatCode="General">
                  <c:v>1.78</c:v>
                </c:pt>
                <c:pt idx="179" formatCode="General">
                  <c:v>1.79</c:v>
                </c:pt>
                <c:pt idx="180" formatCode="General">
                  <c:v>1.8</c:v>
                </c:pt>
                <c:pt idx="181" formatCode="General">
                  <c:v>1.81</c:v>
                </c:pt>
                <c:pt idx="182" formatCode="General">
                  <c:v>1.82</c:v>
                </c:pt>
                <c:pt idx="183" formatCode="General">
                  <c:v>1.83</c:v>
                </c:pt>
                <c:pt idx="184" formatCode="General">
                  <c:v>1.84</c:v>
                </c:pt>
                <c:pt idx="185" formatCode="General">
                  <c:v>1.85</c:v>
                </c:pt>
                <c:pt idx="186" formatCode="General">
                  <c:v>1.86</c:v>
                </c:pt>
                <c:pt idx="187" formatCode="General">
                  <c:v>1.87</c:v>
                </c:pt>
                <c:pt idx="188" formatCode="General">
                  <c:v>1.8800000000000001</c:v>
                </c:pt>
                <c:pt idx="189" formatCode="General">
                  <c:v>1.8900000000000001</c:v>
                </c:pt>
                <c:pt idx="190" formatCode="General">
                  <c:v>1.9000000000000001</c:v>
                </c:pt>
                <c:pt idx="191" formatCode="General">
                  <c:v>1.9100000000000001</c:v>
                </c:pt>
                <c:pt idx="192" formatCode="General">
                  <c:v>1.9200000000000021</c:v>
                </c:pt>
                <c:pt idx="193" formatCode="General">
                  <c:v>1.9300000000000042</c:v>
                </c:pt>
                <c:pt idx="194" formatCode="General">
                  <c:v>1.9400000000000042</c:v>
                </c:pt>
                <c:pt idx="195" formatCode="General">
                  <c:v>1.9500000000000042</c:v>
                </c:pt>
                <c:pt idx="196" formatCode="General">
                  <c:v>1.9600000000000042</c:v>
                </c:pt>
                <c:pt idx="197" formatCode="General">
                  <c:v>1.9700000000000042</c:v>
                </c:pt>
                <c:pt idx="198" formatCode="General">
                  <c:v>1.9800000000000046</c:v>
                </c:pt>
                <c:pt idx="199" formatCode="General">
                  <c:v>1.9900000000000047</c:v>
                </c:pt>
                <c:pt idx="200" formatCode="General">
                  <c:v>2</c:v>
                </c:pt>
                <c:pt idx="201" formatCode="General">
                  <c:v>2.0099999999999998</c:v>
                </c:pt>
                <c:pt idx="202" formatCode="General">
                  <c:v>2.02</c:v>
                </c:pt>
                <c:pt idx="203" formatCode="General">
                  <c:v>2.0299999999999998</c:v>
                </c:pt>
                <c:pt idx="204" formatCode="General">
                  <c:v>2.04</c:v>
                </c:pt>
                <c:pt idx="205" formatCode="General">
                  <c:v>2.0499999999999998</c:v>
                </c:pt>
                <c:pt idx="206" formatCode="General">
                  <c:v>2.06</c:v>
                </c:pt>
                <c:pt idx="207" formatCode="General">
                  <c:v>2.0699999999999998</c:v>
                </c:pt>
                <c:pt idx="208" formatCode="General">
                  <c:v>2.08</c:v>
                </c:pt>
                <c:pt idx="209" formatCode="General">
                  <c:v>2.09</c:v>
                </c:pt>
                <c:pt idx="210" formatCode="General">
                  <c:v>2.1</c:v>
                </c:pt>
                <c:pt idx="211" formatCode="General">
                  <c:v>2.11</c:v>
                </c:pt>
                <c:pt idx="212" formatCode="General">
                  <c:v>2.12</c:v>
                </c:pt>
                <c:pt idx="213" formatCode="General">
                  <c:v>2.13</c:v>
                </c:pt>
                <c:pt idx="214" formatCode="General">
                  <c:v>2.14</c:v>
                </c:pt>
                <c:pt idx="215" formatCode="General">
                  <c:v>2.15</c:v>
                </c:pt>
                <c:pt idx="216" formatCode="General">
                  <c:v>2.16</c:v>
                </c:pt>
                <c:pt idx="217" formatCode="General">
                  <c:v>2.17</c:v>
                </c:pt>
                <c:pt idx="218" formatCode="General">
                  <c:v>2.1800000000000002</c:v>
                </c:pt>
                <c:pt idx="219" formatCode="General">
                  <c:v>2.19</c:v>
                </c:pt>
                <c:pt idx="220" formatCode="General">
                  <c:v>2.2000000000000002</c:v>
                </c:pt>
                <c:pt idx="221" formatCode="General">
                  <c:v>2.21</c:v>
                </c:pt>
                <c:pt idx="222" formatCode="General">
                  <c:v>2.2200000000000002</c:v>
                </c:pt>
                <c:pt idx="223" formatCode="General">
                  <c:v>2.23</c:v>
                </c:pt>
                <c:pt idx="224" formatCode="General">
                  <c:v>2.2400000000000002</c:v>
                </c:pt>
                <c:pt idx="225" formatCode="General">
                  <c:v>2.25</c:v>
                </c:pt>
                <c:pt idx="226" formatCode="General">
                  <c:v>2.2599999999999998</c:v>
                </c:pt>
                <c:pt idx="227" formatCode="General">
                  <c:v>2.27</c:v>
                </c:pt>
                <c:pt idx="228" formatCode="General">
                  <c:v>2.2799999999999998</c:v>
                </c:pt>
                <c:pt idx="229" formatCode="General">
                  <c:v>2.29</c:v>
                </c:pt>
                <c:pt idx="230" formatCode="General">
                  <c:v>2.2999999999999998</c:v>
                </c:pt>
                <c:pt idx="231" formatCode="General">
                  <c:v>2.3099999999999987</c:v>
                </c:pt>
                <c:pt idx="232" formatCode="General">
                  <c:v>2.3199999999999967</c:v>
                </c:pt>
                <c:pt idx="233" formatCode="General">
                  <c:v>2.3299999999999987</c:v>
                </c:pt>
                <c:pt idx="234" formatCode="General">
                  <c:v>2.34</c:v>
                </c:pt>
                <c:pt idx="235" formatCode="General">
                  <c:v>2.3499999999999988</c:v>
                </c:pt>
                <c:pt idx="236" formatCode="General">
                  <c:v>2.36</c:v>
                </c:pt>
                <c:pt idx="237" formatCode="General">
                  <c:v>2.3699999999999997</c:v>
                </c:pt>
                <c:pt idx="238" formatCode="General">
                  <c:v>2.38</c:v>
                </c:pt>
                <c:pt idx="239" formatCode="General">
                  <c:v>2.3899999999999997</c:v>
                </c:pt>
                <c:pt idx="240" formatCode="General">
                  <c:v>2.4</c:v>
                </c:pt>
                <c:pt idx="241" formatCode="General">
                  <c:v>2.4099999999999997</c:v>
                </c:pt>
                <c:pt idx="242" formatCode="General">
                  <c:v>2.42</c:v>
                </c:pt>
                <c:pt idx="243" formatCode="General">
                  <c:v>2.4299999999999997</c:v>
                </c:pt>
                <c:pt idx="244" formatCode="General">
                  <c:v>2.44</c:v>
                </c:pt>
                <c:pt idx="245" formatCode="General">
                  <c:v>2.4499999999999997</c:v>
                </c:pt>
                <c:pt idx="246" formatCode="General">
                  <c:v>2.46</c:v>
                </c:pt>
                <c:pt idx="247" formatCode="General">
                  <c:v>2.4699999999999998</c:v>
                </c:pt>
                <c:pt idx="248" formatCode="General">
                  <c:v>2.48</c:v>
                </c:pt>
                <c:pt idx="249" formatCode="General">
                  <c:v>2.4899999999999998</c:v>
                </c:pt>
                <c:pt idx="250" formatCode="General">
                  <c:v>2.5</c:v>
                </c:pt>
                <c:pt idx="251" formatCode="General">
                  <c:v>2.5099999999999998</c:v>
                </c:pt>
                <c:pt idx="252" formatCode="General">
                  <c:v>2.52</c:v>
                </c:pt>
                <c:pt idx="253" formatCode="General">
                  <c:v>2.5299999999999998</c:v>
                </c:pt>
                <c:pt idx="254" formatCode="General">
                  <c:v>2.54</c:v>
                </c:pt>
                <c:pt idx="255" formatCode="General">
                  <c:v>2.5499999999999998</c:v>
                </c:pt>
                <c:pt idx="256" formatCode="General">
                  <c:v>2.56</c:v>
                </c:pt>
                <c:pt idx="257" formatCode="General">
                  <c:v>2.57</c:v>
                </c:pt>
                <c:pt idx="258" formatCode="General">
                  <c:v>2.58</c:v>
                </c:pt>
                <c:pt idx="259" formatCode="General">
                  <c:v>2.59</c:v>
                </c:pt>
                <c:pt idx="260" formatCode="General">
                  <c:v>2.6</c:v>
                </c:pt>
                <c:pt idx="261" formatCode="General">
                  <c:v>2.61</c:v>
                </c:pt>
                <c:pt idx="262" formatCode="General">
                  <c:v>2.62</c:v>
                </c:pt>
                <c:pt idx="263" formatCode="General">
                  <c:v>2.63</c:v>
                </c:pt>
                <c:pt idx="264" formatCode="General">
                  <c:v>2.64</c:v>
                </c:pt>
                <c:pt idx="265" formatCode="General">
                  <c:v>2.65</c:v>
                </c:pt>
                <c:pt idx="266" formatCode="General">
                  <c:v>2.66</c:v>
                </c:pt>
                <c:pt idx="267" formatCode="General">
                  <c:v>2.67</c:v>
                </c:pt>
                <c:pt idx="268" formatCode="General">
                  <c:v>2.68</c:v>
                </c:pt>
                <c:pt idx="269" formatCode="General">
                  <c:v>2.69</c:v>
                </c:pt>
                <c:pt idx="270" formatCode="General">
                  <c:v>2.7</c:v>
                </c:pt>
                <c:pt idx="271" formatCode="General">
                  <c:v>2.71</c:v>
                </c:pt>
                <c:pt idx="272" formatCode="General">
                  <c:v>2.72</c:v>
                </c:pt>
                <c:pt idx="273" formatCode="General">
                  <c:v>2.73</c:v>
                </c:pt>
                <c:pt idx="274" formatCode="General">
                  <c:v>2.74</c:v>
                </c:pt>
                <c:pt idx="275" formatCode="General">
                  <c:v>2.75</c:v>
                </c:pt>
                <c:pt idx="276" formatCode="General">
                  <c:v>2.7600000000000002</c:v>
                </c:pt>
                <c:pt idx="277" formatCode="General">
                  <c:v>2.77</c:v>
                </c:pt>
                <c:pt idx="278" formatCode="General">
                  <c:v>2.7800000000000002</c:v>
                </c:pt>
                <c:pt idx="279" formatCode="General">
                  <c:v>2.79</c:v>
                </c:pt>
                <c:pt idx="280" formatCode="General">
                  <c:v>2.8</c:v>
                </c:pt>
                <c:pt idx="281" formatCode="General">
                  <c:v>2.8099999999999987</c:v>
                </c:pt>
                <c:pt idx="282" formatCode="General">
                  <c:v>2.82</c:v>
                </c:pt>
                <c:pt idx="283" formatCode="General">
                  <c:v>2.8299999999999987</c:v>
                </c:pt>
                <c:pt idx="284" formatCode="General">
                  <c:v>2.84</c:v>
                </c:pt>
                <c:pt idx="285" formatCode="General">
                  <c:v>2.8499999999999988</c:v>
                </c:pt>
                <c:pt idx="286" formatCode="General">
                  <c:v>2.86</c:v>
                </c:pt>
                <c:pt idx="287" formatCode="General">
                  <c:v>2.8699999999999997</c:v>
                </c:pt>
                <c:pt idx="288" formatCode="General">
                  <c:v>2.88</c:v>
                </c:pt>
                <c:pt idx="289" formatCode="General">
                  <c:v>2.8899999999999997</c:v>
                </c:pt>
                <c:pt idx="290" formatCode="General">
                  <c:v>2.9</c:v>
                </c:pt>
                <c:pt idx="291" formatCode="General">
                  <c:v>2.9099999999999997</c:v>
                </c:pt>
                <c:pt idx="292" formatCode="General">
                  <c:v>2.92</c:v>
                </c:pt>
                <c:pt idx="293" formatCode="General">
                  <c:v>2.9299999999999997</c:v>
                </c:pt>
                <c:pt idx="294" formatCode="General">
                  <c:v>2.94</c:v>
                </c:pt>
                <c:pt idx="295" formatCode="General">
                  <c:v>2.9499999999999997</c:v>
                </c:pt>
                <c:pt idx="296" formatCode="General">
                  <c:v>2.96</c:v>
                </c:pt>
                <c:pt idx="297" formatCode="General">
                  <c:v>2.9699999999999998</c:v>
                </c:pt>
                <c:pt idx="298" formatCode="General">
                  <c:v>2.98</c:v>
                </c:pt>
                <c:pt idx="299" formatCode="General">
                  <c:v>2.9899999999999998</c:v>
                </c:pt>
                <c:pt idx="300" formatCode="General">
                  <c:v>3</c:v>
                </c:pt>
                <c:pt idx="301" formatCode="General">
                  <c:v>3.01</c:v>
                </c:pt>
                <c:pt idx="302" formatCode="General">
                  <c:v>3.02</c:v>
                </c:pt>
                <c:pt idx="303" formatCode="General">
                  <c:v>3.03</c:v>
                </c:pt>
                <c:pt idx="304" formatCode="General">
                  <c:v>3.04</c:v>
                </c:pt>
                <c:pt idx="305" formatCode="General">
                  <c:v>3.05</c:v>
                </c:pt>
                <c:pt idx="306" formatCode="General">
                  <c:v>3.06</c:v>
                </c:pt>
                <c:pt idx="307" formatCode="General">
                  <c:v>3.07</c:v>
                </c:pt>
                <c:pt idx="308" formatCode="General">
                  <c:v>3.08</c:v>
                </c:pt>
                <c:pt idx="309" formatCode="General">
                  <c:v>3.09</c:v>
                </c:pt>
                <c:pt idx="310" formatCode="General">
                  <c:v>3.1</c:v>
                </c:pt>
                <c:pt idx="311" formatCode="General">
                  <c:v>3.11</c:v>
                </c:pt>
                <c:pt idx="312" formatCode="General">
                  <c:v>3.12</c:v>
                </c:pt>
                <c:pt idx="313" formatCode="General">
                  <c:v>3.13</c:v>
                </c:pt>
                <c:pt idx="314" formatCode="General">
                  <c:v>3.14</c:v>
                </c:pt>
                <c:pt idx="315" formatCode="General">
                  <c:v>3.15</c:v>
                </c:pt>
                <c:pt idx="316" formatCode="General">
                  <c:v>3.16</c:v>
                </c:pt>
                <c:pt idx="317" formatCode="General">
                  <c:v>3.17</c:v>
                </c:pt>
                <c:pt idx="318" formatCode="General">
                  <c:v>3.18</c:v>
                </c:pt>
                <c:pt idx="319" formatCode="General">
                  <c:v>3.19</c:v>
                </c:pt>
                <c:pt idx="320" formatCode="General">
                  <c:v>3.2</c:v>
                </c:pt>
                <c:pt idx="321" formatCode="General">
                  <c:v>3.21</c:v>
                </c:pt>
                <c:pt idx="322" formatCode="General">
                  <c:v>3.22</c:v>
                </c:pt>
                <c:pt idx="323" formatCode="General">
                  <c:v>3.23</c:v>
                </c:pt>
                <c:pt idx="324" formatCode="General">
                  <c:v>3.24</c:v>
                </c:pt>
                <c:pt idx="325" formatCode="General">
                  <c:v>3.25</c:v>
                </c:pt>
                <c:pt idx="326" formatCode="General">
                  <c:v>3.2600000000000002</c:v>
                </c:pt>
                <c:pt idx="327" formatCode="General">
                  <c:v>3.27</c:v>
                </c:pt>
                <c:pt idx="328" formatCode="General">
                  <c:v>3.2800000000000002</c:v>
                </c:pt>
                <c:pt idx="329" formatCode="General">
                  <c:v>3.29</c:v>
                </c:pt>
                <c:pt idx="330" formatCode="General">
                  <c:v>3.3</c:v>
                </c:pt>
                <c:pt idx="331" formatCode="General">
                  <c:v>3.3099999999999987</c:v>
                </c:pt>
                <c:pt idx="332" formatCode="General">
                  <c:v>3.32</c:v>
                </c:pt>
                <c:pt idx="333" formatCode="General">
                  <c:v>3.3299999999999987</c:v>
                </c:pt>
                <c:pt idx="334" formatCode="General">
                  <c:v>3.34</c:v>
                </c:pt>
                <c:pt idx="335" formatCode="General">
                  <c:v>3.3499999999999988</c:v>
                </c:pt>
                <c:pt idx="336" formatCode="General">
                  <c:v>3.36</c:v>
                </c:pt>
                <c:pt idx="337" formatCode="General">
                  <c:v>3.3699999999999997</c:v>
                </c:pt>
                <c:pt idx="338" formatCode="General">
                  <c:v>3.38</c:v>
                </c:pt>
                <c:pt idx="339" formatCode="General">
                  <c:v>3.3899999999999997</c:v>
                </c:pt>
                <c:pt idx="340" formatCode="General">
                  <c:v>3.4</c:v>
                </c:pt>
                <c:pt idx="341" formatCode="General">
                  <c:v>3.4099999999999997</c:v>
                </c:pt>
                <c:pt idx="342" formatCode="General">
                  <c:v>3.42</c:v>
                </c:pt>
                <c:pt idx="343" formatCode="General">
                  <c:v>3.4299999999999997</c:v>
                </c:pt>
                <c:pt idx="344" formatCode="General">
                  <c:v>3.44</c:v>
                </c:pt>
                <c:pt idx="345" formatCode="General">
                  <c:v>3.4499999999999997</c:v>
                </c:pt>
                <c:pt idx="346" formatCode="General">
                  <c:v>3.46</c:v>
                </c:pt>
                <c:pt idx="347" formatCode="General">
                  <c:v>3.4699999999999998</c:v>
                </c:pt>
                <c:pt idx="348" formatCode="General">
                  <c:v>3.48</c:v>
                </c:pt>
                <c:pt idx="349" formatCode="General">
                  <c:v>3.4899999999999998</c:v>
                </c:pt>
                <c:pt idx="350" formatCode="General">
                  <c:v>3.5</c:v>
                </c:pt>
                <c:pt idx="351" formatCode="General">
                  <c:v>3.51</c:v>
                </c:pt>
                <c:pt idx="352" formatCode="General">
                  <c:v>3.52</c:v>
                </c:pt>
                <c:pt idx="353" formatCode="General">
                  <c:v>3.53</c:v>
                </c:pt>
                <c:pt idx="354" formatCode="General">
                  <c:v>3.54</c:v>
                </c:pt>
                <c:pt idx="355" formatCode="General">
                  <c:v>3.55</c:v>
                </c:pt>
                <c:pt idx="356" formatCode="General">
                  <c:v>3.56</c:v>
                </c:pt>
                <c:pt idx="357" formatCode="General">
                  <c:v>3.57</c:v>
                </c:pt>
                <c:pt idx="358" formatCode="General">
                  <c:v>3.58</c:v>
                </c:pt>
                <c:pt idx="359" formatCode="General">
                  <c:v>3.59</c:v>
                </c:pt>
                <c:pt idx="360" formatCode="General">
                  <c:v>3.6</c:v>
                </c:pt>
                <c:pt idx="361" formatCode="General">
                  <c:v>3.61</c:v>
                </c:pt>
                <c:pt idx="362" formatCode="General">
                  <c:v>3.62</c:v>
                </c:pt>
                <c:pt idx="363" formatCode="General">
                  <c:v>3.63</c:v>
                </c:pt>
                <c:pt idx="364" formatCode="General">
                  <c:v>3.64</c:v>
                </c:pt>
                <c:pt idx="365" formatCode="General">
                  <c:v>3.65</c:v>
                </c:pt>
                <c:pt idx="366" formatCode="General">
                  <c:v>3.66</c:v>
                </c:pt>
                <c:pt idx="367" formatCode="General">
                  <c:v>3.67</c:v>
                </c:pt>
                <c:pt idx="368" formatCode="General">
                  <c:v>3.68</c:v>
                </c:pt>
                <c:pt idx="369" formatCode="General">
                  <c:v>3.69</c:v>
                </c:pt>
                <c:pt idx="370" formatCode="General">
                  <c:v>3.7</c:v>
                </c:pt>
                <c:pt idx="371" formatCode="General">
                  <c:v>3.71</c:v>
                </c:pt>
                <c:pt idx="372" formatCode="General">
                  <c:v>3.72</c:v>
                </c:pt>
                <c:pt idx="373" formatCode="General">
                  <c:v>3.73</c:v>
                </c:pt>
                <c:pt idx="374" formatCode="General">
                  <c:v>3.74</c:v>
                </c:pt>
                <c:pt idx="375" formatCode="General">
                  <c:v>3.75</c:v>
                </c:pt>
                <c:pt idx="376" formatCode="General">
                  <c:v>3.7600000000000002</c:v>
                </c:pt>
                <c:pt idx="377" formatCode="General">
                  <c:v>3.77</c:v>
                </c:pt>
                <c:pt idx="378" formatCode="General">
                  <c:v>3.7800000000000002</c:v>
                </c:pt>
                <c:pt idx="379" formatCode="General">
                  <c:v>3.79</c:v>
                </c:pt>
                <c:pt idx="380" formatCode="General">
                  <c:v>3.8</c:v>
                </c:pt>
                <c:pt idx="381" formatCode="General">
                  <c:v>3.8099999999999987</c:v>
                </c:pt>
                <c:pt idx="382" formatCode="General">
                  <c:v>3.82</c:v>
                </c:pt>
                <c:pt idx="383" formatCode="General">
                  <c:v>3.8299999999999987</c:v>
                </c:pt>
                <c:pt idx="384" formatCode="General">
                  <c:v>3.84</c:v>
                </c:pt>
                <c:pt idx="385" formatCode="General">
                  <c:v>3.8499999999999988</c:v>
                </c:pt>
                <c:pt idx="386" formatCode="General">
                  <c:v>3.86</c:v>
                </c:pt>
                <c:pt idx="387" formatCode="General">
                  <c:v>3.8699999999999997</c:v>
                </c:pt>
                <c:pt idx="388" formatCode="General">
                  <c:v>3.88</c:v>
                </c:pt>
                <c:pt idx="389" formatCode="General">
                  <c:v>3.8899999999999997</c:v>
                </c:pt>
                <c:pt idx="390" formatCode="General">
                  <c:v>3.9</c:v>
                </c:pt>
                <c:pt idx="391" formatCode="General">
                  <c:v>3.9099999999999997</c:v>
                </c:pt>
                <c:pt idx="392" formatCode="General">
                  <c:v>3.92</c:v>
                </c:pt>
                <c:pt idx="393" formatCode="General">
                  <c:v>3.9299999999999997</c:v>
                </c:pt>
                <c:pt idx="394" formatCode="General">
                  <c:v>3.94</c:v>
                </c:pt>
                <c:pt idx="395" formatCode="General">
                  <c:v>3.9499999999999997</c:v>
                </c:pt>
                <c:pt idx="396" formatCode="General">
                  <c:v>3.96</c:v>
                </c:pt>
                <c:pt idx="397" formatCode="General">
                  <c:v>3.9699999999999998</c:v>
                </c:pt>
                <c:pt idx="398" formatCode="General">
                  <c:v>3.98</c:v>
                </c:pt>
                <c:pt idx="399" formatCode="General">
                  <c:v>3.9899999999999998</c:v>
                </c:pt>
                <c:pt idx="400" formatCode="General">
                  <c:v>4</c:v>
                </c:pt>
                <c:pt idx="401" formatCode="General">
                  <c:v>4.01</c:v>
                </c:pt>
                <c:pt idx="402" formatCode="General">
                  <c:v>4.0199999999999996</c:v>
                </c:pt>
                <c:pt idx="403" formatCode="General">
                  <c:v>4.03</c:v>
                </c:pt>
                <c:pt idx="404" formatCode="General">
                  <c:v>4.04</c:v>
                </c:pt>
                <c:pt idx="405" formatCode="General">
                  <c:v>4.05</c:v>
                </c:pt>
                <c:pt idx="406" formatCode="General">
                  <c:v>4.0599999999999996</c:v>
                </c:pt>
                <c:pt idx="407" formatCode="General">
                  <c:v>4.07</c:v>
                </c:pt>
                <c:pt idx="408" formatCode="General">
                  <c:v>4.08</c:v>
                </c:pt>
                <c:pt idx="409" formatCode="General">
                  <c:v>4.09</c:v>
                </c:pt>
                <c:pt idx="410" formatCode="General">
                  <c:v>4.0999999999999996</c:v>
                </c:pt>
                <c:pt idx="411" formatCode="General">
                  <c:v>4.1099999999999985</c:v>
                </c:pt>
                <c:pt idx="412" formatCode="General">
                  <c:v>4.1199999999999966</c:v>
                </c:pt>
                <c:pt idx="413" formatCode="General">
                  <c:v>4.13</c:v>
                </c:pt>
                <c:pt idx="414" formatCode="General">
                  <c:v>4.1399999999999997</c:v>
                </c:pt>
                <c:pt idx="415" formatCode="General">
                  <c:v>4.1499999999999995</c:v>
                </c:pt>
                <c:pt idx="416" formatCode="General">
                  <c:v>4.1599999999999975</c:v>
                </c:pt>
                <c:pt idx="417" formatCode="General">
                  <c:v>4.17</c:v>
                </c:pt>
                <c:pt idx="418" formatCode="General">
                  <c:v>4.18</c:v>
                </c:pt>
                <c:pt idx="419" formatCode="General">
                  <c:v>4.1899999999999995</c:v>
                </c:pt>
                <c:pt idx="420" formatCode="General">
                  <c:v>4.2</c:v>
                </c:pt>
                <c:pt idx="421" formatCode="General">
                  <c:v>4.21</c:v>
                </c:pt>
                <c:pt idx="422" formatCode="General">
                  <c:v>4.22</c:v>
                </c:pt>
                <c:pt idx="423" formatCode="General">
                  <c:v>4.2300000000000004</c:v>
                </c:pt>
                <c:pt idx="424" formatCode="General">
                  <c:v>4.24</c:v>
                </c:pt>
                <c:pt idx="425" formatCode="General">
                  <c:v>4.25</c:v>
                </c:pt>
                <c:pt idx="426" formatCode="General">
                  <c:v>4.26</c:v>
                </c:pt>
                <c:pt idx="427" formatCode="General">
                  <c:v>4.2699999999999996</c:v>
                </c:pt>
                <c:pt idx="428" formatCode="General">
                  <c:v>4.28</c:v>
                </c:pt>
                <c:pt idx="429" formatCode="General">
                  <c:v>4.29</c:v>
                </c:pt>
                <c:pt idx="430" formatCode="General">
                  <c:v>4.3</c:v>
                </c:pt>
                <c:pt idx="431" formatCode="General">
                  <c:v>4.3099999999999996</c:v>
                </c:pt>
                <c:pt idx="432" formatCode="General">
                  <c:v>4.3199999999999985</c:v>
                </c:pt>
                <c:pt idx="433" formatCode="General">
                  <c:v>4.33</c:v>
                </c:pt>
                <c:pt idx="434" formatCode="General">
                  <c:v>4.34</c:v>
                </c:pt>
                <c:pt idx="435" formatCode="General">
                  <c:v>4.3499999999999996</c:v>
                </c:pt>
                <c:pt idx="436" formatCode="General">
                  <c:v>4.3599999999999985</c:v>
                </c:pt>
                <c:pt idx="437" formatCode="General">
                  <c:v>4.37</c:v>
                </c:pt>
                <c:pt idx="438" formatCode="General">
                  <c:v>4.38</c:v>
                </c:pt>
                <c:pt idx="439" formatCode="General">
                  <c:v>4.3899999999999997</c:v>
                </c:pt>
                <c:pt idx="440" formatCode="General">
                  <c:v>4.4000000000000004</c:v>
                </c:pt>
                <c:pt idx="441" formatCode="General">
                  <c:v>4.41</c:v>
                </c:pt>
                <c:pt idx="442" formatCode="General">
                  <c:v>4.42</c:v>
                </c:pt>
                <c:pt idx="443" formatCode="General">
                  <c:v>4.4300000000000024</c:v>
                </c:pt>
                <c:pt idx="444" formatCode="General">
                  <c:v>4.4400000000000004</c:v>
                </c:pt>
                <c:pt idx="445" formatCode="General">
                  <c:v>4.45</c:v>
                </c:pt>
                <c:pt idx="446" formatCode="General">
                  <c:v>4.46</c:v>
                </c:pt>
                <c:pt idx="447" formatCode="General">
                  <c:v>4.4700000000000024</c:v>
                </c:pt>
                <c:pt idx="448" formatCode="General">
                  <c:v>4.4800000000000004</c:v>
                </c:pt>
                <c:pt idx="449" formatCode="General">
                  <c:v>4.49</c:v>
                </c:pt>
                <c:pt idx="450" formatCode="General">
                  <c:v>4.5</c:v>
                </c:pt>
                <c:pt idx="451" formatCode="General">
                  <c:v>4.51</c:v>
                </c:pt>
                <c:pt idx="452" formatCode="General">
                  <c:v>4.5199999999999996</c:v>
                </c:pt>
                <c:pt idx="453" formatCode="General">
                  <c:v>4.53</c:v>
                </c:pt>
                <c:pt idx="454" formatCode="General">
                  <c:v>4.54</c:v>
                </c:pt>
                <c:pt idx="455" formatCode="General">
                  <c:v>4.55</c:v>
                </c:pt>
                <c:pt idx="456" formatCode="General">
                  <c:v>4.5599999999999996</c:v>
                </c:pt>
                <c:pt idx="457" formatCode="General">
                  <c:v>4.57</c:v>
                </c:pt>
                <c:pt idx="458" formatCode="General">
                  <c:v>4.58</c:v>
                </c:pt>
                <c:pt idx="459" formatCode="General">
                  <c:v>4.59</c:v>
                </c:pt>
                <c:pt idx="460" formatCode="General">
                  <c:v>4.5999999999999996</c:v>
                </c:pt>
                <c:pt idx="461" formatCode="General">
                  <c:v>4.6099999999999985</c:v>
                </c:pt>
                <c:pt idx="462" formatCode="General">
                  <c:v>4.6199999999999966</c:v>
                </c:pt>
                <c:pt idx="463" formatCode="General">
                  <c:v>4.63</c:v>
                </c:pt>
                <c:pt idx="464" formatCode="General">
                  <c:v>4.6399999999999997</c:v>
                </c:pt>
                <c:pt idx="465" formatCode="General">
                  <c:v>4.6499999999999995</c:v>
                </c:pt>
                <c:pt idx="466" formatCode="General">
                  <c:v>4.6599999999999975</c:v>
                </c:pt>
                <c:pt idx="467" formatCode="General">
                  <c:v>4.67</c:v>
                </c:pt>
                <c:pt idx="468" formatCode="General">
                  <c:v>4.68</c:v>
                </c:pt>
                <c:pt idx="469" formatCode="General">
                  <c:v>4.6899999999999995</c:v>
                </c:pt>
                <c:pt idx="470" formatCode="General">
                  <c:v>4.7</c:v>
                </c:pt>
                <c:pt idx="471" formatCode="General">
                  <c:v>4.71</c:v>
                </c:pt>
                <c:pt idx="472" formatCode="General">
                  <c:v>4.72</c:v>
                </c:pt>
                <c:pt idx="473" formatCode="General">
                  <c:v>4.7300000000000004</c:v>
                </c:pt>
                <c:pt idx="474" formatCode="General">
                  <c:v>4.74</c:v>
                </c:pt>
                <c:pt idx="475" formatCode="General">
                  <c:v>4.75</c:v>
                </c:pt>
                <c:pt idx="476" formatCode="General">
                  <c:v>4.76</c:v>
                </c:pt>
                <c:pt idx="477" formatCode="General">
                  <c:v>4.7699999999999996</c:v>
                </c:pt>
                <c:pt idx="478" formatCode="General">
                  <c:v>4.78</c:v>
                </c:pt>
                <c:pt idx="479" formatCode="General">
                  <c:v>4.79</c:v>
                </c:pt>
                <c:pt idx="480" formatCode="General">
                  <c:v>4.8</c:v>
                </c:pt>
                <c:pt idx="481" formatCode="General">
                  <c:v>4.8099999999999996</c:v>
                </c:pt>
                <c:pt idx="482" formatCode="General">
                  <c:v>4.8199999999999985</c:v>
                </c:pt>
                <c:pt idx="483" formatCode="General">
                  <c:v>4.83</c:v>
                </c:pt>
                <c:pt idx="484" formatCode="General">
                  <c:v>4.84</c:v>
                </c:pt>
                <c:pt idx="485" formatCode="General">
                  <c:v>4.8499999999999996</c:v>
                </c:pt>
                <c:pt idx="486" formatCode="General">
                  <c:v>4.8599999999999985</c:v>
                </c:pt>
                <c:pt idx="487" formatCode="General">
                  <c:v>4.87</c:v>
                </c:pt>
                <c:pt idx="488" formatCode="General">
                  <c:v>4.88</c:v>
                </c:pt>
                <c:pt idx="489" formatCode="General">
                  <c:v>4.8899999999999997</c:v>
                </c:pt>
                <c:pt idx="490" formatCode="General">
                  <c:v>4.9000000000000004</c:v>
                </c:pt>
                <c:pt idx="491" formatCode="General">
                  <c:v>4.91</c:v>
                </c:pt>
                <c:pt idx="492" formatCode="General">
                  <c:v>4.92</c:v>
                </c:pt>
                <c:pt idx="493" formatCode="General">
                  <c:v>4.9300000000000024</c:v>
                </c:pt>
                <c:pt idx="494" formatCode="General">
                  <c:v>4.9400000000000004</c:v>
                </c:pt>
                <c:pt idx="495" formatCode="General">
                  <c:v>4.95</c:v>
                </c:pt>
                <c:pt idx="496" formatCode="General">
                  <c:v>4.96</c:v>
                </c:pt>
                <c:pt idx="497" formatCode="General">
                  <c:v>4.9700000000000024</c:v>
                </c:pt>
                <c:pt idx="498" formatCode="General">
                  <c:v>4.9800000000000004</c:v>
                </c:pt>
                <c:pt idx="499" formatCode="General">
                  <c:v>4.99</c:v>
                </c:pt>
                <c:pt idx="500" formatCode="General">
                  <c:v>5</c:v>
                </c:pt>
                <c:pt idx="501" formatCode="General">
                  <c:v>5.01</c:v>
                </c:pt>
                <c:pt idx="502" formatCode="General">
                  <c:v>5.0199999999999996</c:v>
                </c:pt>
                <c:pt idx="503" formatCode="General">
                  <c:v>5.03</c:v>
                </c:pt>
                <c:pt idx="504" formatCode="General">
                  <c:v>5.04</c:v>
                </c:pt>
                <c:pt idx="505" formatCode="General">
                  <c:v>5.05</c:v>
                </c:pt>
                <c:pt idx="506" formatCode="General">
                  <c:v>5.0599999999999996</c:v>
                </c:pt>
                <c:pt idx="507" formatCode="General">
                  <c:v>5.07</c:v>
                </c:pt>
                <c:pt idx="508" formatCode="General">
                  <c:v>5.08</c:v>
                </c:pt>
                <c:pt idx="509" formatCode="General">
                  <c:v>5.09</c:v>
                </c:pt>
                <c:pt idx="510" formatCode="General">
                  <c:v>5.0999999999999996</c:v>
                </c:pt>
                <c:pt idx="511" formatCode="General">
                  <c:v>5.1099999999999985</c:v>
                </c:pt>
                <c:pt idx="512" formatCode="General">
                  <c:v>5.1199999999999966</c:v>
                </c:pt>
                <c:pt idx="513" formatCode="General">
                  <c:v>5.13</c:v>
                </c:pt>
                <c:pt idx="514" formatCode="General">
                  <c:v>5.14</c:v>
                </c:pt>
                <c:pt idx="515" formatCode="General">
                  <c:v>5.1499999999999995</c:v>
                </c:pt>
                <c:pt idx="516" formatCode="General">
                  <c:v>5.1599999999999975</c:v>
                </c:pt>
                <c:pt idx="517" formatCode="General">
                  <c:v>5.17</c:v>
                </c:pt>
                <c:pt idx="518" formatCode="General">
                  <c:v>5.18</c:v>
                </c:pt>
                <c:pt idx="519" formatCode="General">
                  <c:v>5.1899999999999995</c:v>
                </c:pt>
                <c:pt idx="520" formatCode="General">
                  <c:v>5.2</c:v>
                </c:pt>
                <c:pt idx="521" formatCode="General">
                  <c:v>5.21</c:v>
                </c:pt>
                <c:pt idx="522" formatCode="General">
                  <c:v>5.22</c:v>
                </c:pt>
                <c:pt idx="523" formatCode="General">
                  <c:v>5.23</c:v>
                </c:pt>
                <c:pt idx="524" formatCode="General">
                  <c:v>5.24</c:v>
                </c:pt>
                <c:pt idx="525" formatCode="General">
                  <c:v>5.25</c:v>
                </c:pt>
                <c:pt idx="526" formatCode="General">
                  <c:v>5.26</c:v>
                </c:pt>
                <c:pt idx="527" formatCode="General">
                  <c:v>5.2700000000000014</c:v>
                </c:pt>
                <c:pt idx="528" formatCode="General">
                  <c:v>5.28</c:v>
                </c:pt>
                <c:pt idx="529" formatCode="General">
                  <c:v>5.29</c:v>
                </c:pt>
                <c:pt idx="530" formatCode="General">
                  <c:v>5.3</c:v>
                </c:pt>
                <c:pt idx="531" formatCode="General">
                  <c:v>5.31</c:v>
                </c:pt>
                <c:pt idx="532" formatCode="General">
                  <c:v>5.3199999999999985</c:v>
                </c:pt>
                <c:pt idx="533" formatCode="General">
                  <c:v>5.33</c:v>
                </c:pt>
                <c:pt idx="534" formatCode="General">
                  <c:v>5.34</c:v>
                </c:pt>
                <c:pt idx="535" formatCode="General">
                  <c:v>5.35</c:v>
                </c:pt>
                <c:pt idx="536" formatCode="General">
                  <c:v>5.3599999999999985</c:v>
                </c:pt>
                <c:pt idx="537" formatCode="General">
                  <c:v>5.37</c:v>
                </c:pt>
                <c:pt idx="538" formatCode="General">
                  <c:v>5.38</c:v>
                </c:pt>
                <c:pt idx="539" formatCode="General">
                  <c:v>5.39</c:v>
                </c:pt>
                <c:pt idx="540" formatCode="General">
                  <c:v>5.4</c:v>
                </c:pt>
                <c:pt idx="541" formatCode="General">
                  <c:v>5.41</c:v>
                </c:pt>
                <c:pt idx="542" formatCode="General">
                  <c:v>5.42</c:v>
                </c:pt>
                <c:pt idx="543" formatCode="General">
                  <c:v>5.4300000000000024</c:v>
                </c:pt>
                <c:pt idx="544" formatCode="General">
                  <c:v>5.44</c:v>
                </c:pt>
                <c:pt idx="545" formatCode="General">
                  <c:v>5.45</c:v>
                </c:pt>
                <c:pt idx="546" formatCode="General">
                  <c:v>5.46</c:v>
                </c:pt>
                <c:pt idx="547" formatCode="General">
                  <c:v>5.4700000000000024</c:v>
                </c:pt>
                <c:pt idx="548" formatCode="General">
                  <c:v>5.48</c:v>
                </c:pt>
                <c:pt idx="549" formatCode="General">
                  <c:v>5.49</c:v>
                </c:pt>
                <c:pt idx="550" formatCode="General">
                  <c:v>5.5</c:v>
                </c:pt>
                <c:pt idx="551" formatCode="General">
                  <c:v>5.51</c:v>
                </c:pt>
                <c:pt idx="552" formatCode="General">
                  <c:v>5.52</c:v>
                </c:pt>
                <c:pt idx="553" formatCode="General">
                  <c:v>5.53</c:v>
                </c:pt>
                <c:pt idx="554" formatCode="General">
                  <c:v>5.54</c:v>
                </c:pt>
                <c:pt idx="555" formatCode="General">
                  <c:v>5.55</c:v>
                </c:pt>
                <c:pt idx="556" formatCode="General">
                  <c:v>5.56</c:v>
                </c:pt>
                <c:pt idx="557" formatCode="General">
                  <c:v>5.57</c:v>
                </c:pt>
                <c:pt idx="558" formatCode="General">
                  <c:v>5.58</c:v>
                </c:pt>
                <c:pt idx="559" formatCode="General">
                  <c:v>5.59</c:v>
                </c:pt>
                <c:pt idx="560" formatCode="General">
                  <c:v>5.6</c:v>
                </c:pt>
                <c:pt idx="561" formatCode="General">
                  <c:v>5.6099999999999985</c:v>
                </c:pt>
                <c:pt idx="562" formatCode="General">
                  <c:v>5.6199999999999966</c:v>
                </c:pt>
                <c:pt idx="563" formatCode="General">
                  <c:v>5.63</c:v>
                </c:pt>
                <c:pt idx="564" formatCode="General">
                  <c:v>5.64</c:v>
                </c:pt>
                <c:pt idx="565" formatCode="General">
                  <c:v>5.6499999999999995</c:v>
                </c:pt>
                <c:pt idx="566" formatCode="General">
                  <c:v>5.6599999999999975</c:v>
                </c:pt>
                <c:pt idx="567" formatCode="General">
                  <c:v>5.67</c:v>
                </c:pt>
                <c:pt idx="568" formatCode="General">
                  <c:v>5.68</c:v>
                </c:pt>
                <c:pt idx="569" formatCode="General">
                  <c:v>5.6899999999999995</c:v>
                </c:pt>
                <c:pt idx="570" formatCode="General">
                  <c:v>5.7</c:v>
                </c:pt>
                <c:pt idx="571" formatCode="General">
                  <c:v>5.71</c:v>
                </c:pt>
                <c:pt idx="572" formatCode="General">
                  <c:v>5.72</c:v>
                </c:pt>
                <c:pt idx="573" formatCode="General">
                  <c:v>5.73</c:v>
                </c:pt>
                <c:pt idx="574" formatCode="General">
                  <c:v>5.74</c:v>
                </c:pt>
                <c:pt idx="575" formatCode="General">
                  <c:v>5.75</c:v>
                </c:pt>
                <c:pt idx="576" formatCode="General">
                  <c:v>5.76</c:v>
                </c:pt>
                <c:pt idx="577" formatCode="General">
                  <c:v>5.7700000000000014</c:v>
                </c:pt>
                <c:pt idx="578" formatCode="General">
                  <c:v>5.78</c:v>
                </c:pt>
                <c:pt idx="579" formatCode="General">
                  <c:v>5.79</c:v>
                </c:pt>
                <c:pt idx="580" formatCode="General">
                  <c:v>5.8</c:v>
                </c:pt>
                <c:pt idx="581" formatCode="General">
                  <c:v>5.81</c:v>
                </c:pt>
                <c:pt idx="582" formatCode="General">
                  <c:v>5.8199999999999985</c:v>
                </c:pt>
                <c:pt idx="583" formatCode="General">
                  <c:v>5.83</c:v>
                </c:pt>
                <c:pt idx="584" formatCode="General">
                  <c:v>5.84</c:v>
                </c:pt>
                <c:pt idx="585" formatCode="General">
                  <c:v>5.85</c:v>
                </c:pt>
                <c:pt idx="586" formatCode="General">
                  <c:v>5.8599999999999985</c:v>
                </c:pt>
                <c:pt idx="587" formatCode="General">
                  <c:v>5.87</c:v>
                </c:pt>
                <c:pt idx="588" formatCode="General">
                  <c:v>5.88</c:v>
                </c:pt>
                <c:pt idx="589" formatCode="General">
                  <c:v>5.89</c:v>
                </c:pt>
                <c:pt idx="590" formatCode="General">
                  <c:v>5.9</c:v>
                </c:pt>
                <c:pt idx="591" formatCode="General">
                  <c:v>5.91</c:v>
                </c:pt>
                <c:pt idx="592" formatCode="General">
                  <c:v>5.92</c:v>
                </c:pt>
                <c:pt idx="593" formatCode="General">
                  <c:v>5.9300000000000024</c:v>
                </c:pt>
                <c:pt idx="594" formatCode="General">
                  <c:v>5.94</c:v>
                </c:pt>
                <c:pt idx="595" formatCode="General">
                  <c:v>5.95</c:v>
                </c:pt>
                <c:pt idx="596" formatCode="General">
                  <c:v>5.96</c:v>
                </c:pt>
                <c:pt idx="597" formatCode="General">
                  <c:v>5.9700000000000024</c:v>
                </c:pt>
                <c:pt idx="598" formatCode="General">
                  <c:v>5.98</c:v>
                </c:pt>
                <c:pt idx="599" formatCode="General">
                  <c:v>5.99</c:v>
                </c:pt>
                <c:pt idx="600" formatCode="General">
                  <c:v>6</c:v>
                </c:pt>
                <c:pt idx="601" formatCode="General">
                  <c:v>6.01</c:v>
                </c:pt>
                <c:pt idx="602" formatCode="General">
                  <c:v>6.02</c:v>
                </c:pt>
                <c:pt idx="603" formatCode="General">
                  <c:v>6.03</c:v>
                </c:pt>
                <c:pt idx="604" formatCode="General">
                  <c:v>6.04</c:v>
                </c:pt>
                <c:pt idx="605" formatCode="General">
                  <c:v>6.05</c:v>
                </c:pt>
                <c:pt idx="606" formatCode="General">
                  <c:v>6.06</c:v>
                </c:pt>
                <c:pt idx="607" formatCode="General">
                  <c:v>6.07</c:v>
                </c:pt>
                <c:pt idx="608" formatCode="General">
                  <c:v>6.08</c:v>
                </c:pt>
                <c:pt idx="609" formatCode="General">
                  <c:v>6.09</c:v>
                </c:pt>
                <c:pt idx="610" formatCode="General">
                  <c:v>6.1</c:v>
                </c:pt>
                <c:pt idx="611" formatCode="General">
                  <c:v>6.1099999999999985</c:v>
                </c:pt>
                <c:pt idx="612" formatCode="General">
                  <c:v>6.1199999999999966</c:v>
                </c:pt>
                <c:pt idx="613" formatCode="General">
                  <c:v>6.13</c:v>
                </c:pt>
                <c:pt idx="614" formatCode="General">
                  <c:v>6.14</c:v>
                </c:pt>
                <c:pt idx="615" formatCode="General">
                  <c:v>6.1499999999999995</c:v>
                </c:pt>
                <c:pt idx="616" formatCode="General">
                  <c:v>6.1599999999999975</c:v>
                </c:pt>
                <c:pt idx="617" formatCode="General">
                  <c:v>6.17</c:v>
                </c:pt>
                <c:pt idx="618" formatCode="General">
                  <c:v>6.18</c:v>
                </c:pt>
                <c:pt idx="619" formatCode="General">
                  <c:v>6.1899999999999995</c:v>
                </c:pt>
                <c:pt idx="620" formatCode="General">
                  <c:v>6.2</c:v>
                </c:pt>
                <c:pt idx="621" formatCode="General">
                  <c:v>6.21</c:v>
                </c:pt>
                <c:pt idx="622" formatCode="General">
                  <c:v>6.22</c:v>
                </c:pt>
                <c:pt idx="623" formatCode="General">
                  <c:v>6.23</c:v>
                </c:pt>
                <c:pt idx="624" formatCode="General">
                  <c:v>6.24</c:v>
                </c:pt>
                <c:pt idx="625" formatCode="General">
                  <c:v>6.25</c:v>
                </c:pt>
                <c:pt idx="626" formatCode="General">
                  <c:v>6.26</c:v>
                </c:pt>
                <c:pt idx="627" formatCode="General">
                  <c:v>6.2700000000000014</c:v>
                </c:pt>
                <c:pt idx="628" formatCode="General">
                  <c:v>6.28</c:v>
                </c:pt>
                <c:pt idx="629" formatCode="General">
                  <c:v>6.29</c:v>
                </c:pt>
                <c:pt idx="630" formatCode="General">
                  <c:v>6.3</c:v>
                </c:pt>
                <c:pt idx="631" formatCode="General">
                  <c:v>6.31</c:v>
                </c:pt>
                <c:pt idx="632" formatCode="General">
                  <c:v>6.3199999999999985</c:v>
                </c:pt>
                <c:pt idx="633" formatCode="General">
                  <c:v>6.33</c:v>
                </c:pt>
                <c:pt idx="634" formatCode="General">
                  <c:v>6.34</c:v>
                </c:pt>
                <c:pt idx="635" formatCode="General">
                  <c:v>6.35</c:v>
                </c:pt>
                <c:pt idx="636" formatCode="General">
                  <c:v>6.3599999999999985</c:v>
                </c:pt>
                <c:pt idx="637" formatCode="General">
                  <c:v>6.37</c:v>
                </c:pt>
                <c:pt idx="638" formatCode="General">
                  <c:v>6.38</c:v>
                </c:pt>
                <c:pt idx="639" formatCode="General">
                  <c:v>6.39</c:v>
                </c:pt>
                <c:pt idx="640" formatCode="General">
                  <c:v>6.4</c:v>
                </c:pt>
                <c:pt idx="641" formatCode="General">
                  <c:v>6.41</c:v>
                </c:pt>
                <c:pt idx="642" formatCode="General">
                  <c:v>6.42</c:v>
                </c:pt>
                <c:pt idx="643" formatCode="General">
                  <c:v>6.4300000000000024</c:v>
                </c:pt>
                <c:pt idx="644" formatCode="General">
                  <c:v>6.44</c:v>
                </c:pt>
                <c:pt idx="645" formatCode="General">
                  <c:v>6.45</c:v>
                </c:pt>
                <c:pt idx="646" formatCode="General">
                  <c:v>6.46</c:v>
                </c:pt>
                <c:pt idx="647" formatCode="General">
                  <c:v>6.4700000000000024</c:v>
                </c:pt>
                <c:pt idx="648" formatCode="General">
                  <c:v>6.48</c:v>
                </c:pt>
                <c:pt idx="649" formatCode="General">
                  <c:v>6.49</c:v>
                </c:pt>
                <c:pt idx="650" formatCode="General">
                  <c:v>6.5</c:v>
                </c:pt>
                <c:pt idx="651" formatCode="General">
                  <c:v>6.51</c:v>
                </c:pt>
                <c:pt idx="652" formatCode="General">
                  <c:v>6.52</c:v>
                </c:pt>
                <c:pt idx="653" formatCode="General">
                  <c:v>6.53</c:v>
                </c:pt>
                <c:pt idx="654" formatCode="General">
                  <c:v>6.54</c:v>
                </c:pt>
                <c:pt idx="655" formatCode="General">
                  <c:v>6.55</c:v>
                </c:pt>
                <c:pt idx="656" formatCode="General">
                  <c:v>6.56</c:v>
                </c:pt>
                <c:pt idx="657" formatCode="General">
                  <c:v>6.57</c:v>
                </c:pt>
                <c:pt idx="658" formatCode="General">
                  <c:v>6.58</c:v>
                </c:pt>
                <c:pt idx="659" formatCode="General">
                  <c:v>6.59</c:v>
                </c:pt>
                <c:pt idx="660" formatCode="General">
                  <c:v>6.6</c:v>
                </c:pt>
                <c:pt idx="661" formatCode="General">
                  <c:v>6.6099999999999985</c:v>
                </c:pt>
                <c:pt idx="662" formatCode="General">
                  <c:v>6.6199999999999966</c:v>
                </c:pt>
                <c:pt idx="663" formatCode="General">
                  <c:v>6.63</c:v>
                </c:pt>
                <c:pt idx="664" formatCode="General">
                  <c:v>6.64</c:v>
                </c:pt>
                <c:pt idx="665" formatCode="General">
                  <c:v>6.6499999999999995</c:v>
                </c:pt>
                <c:pt idx="666" formatCode="General">
                  <c:v>6.6599999999999975</c:v>
                </c:pt>
                <c:pt idx="667" formatCode="General">
                  <c:v>6.67</c:v>
                </c:pt>
                <c:pt idx="668" formatCode="General">
                  <c:v>6.68</c:v>
                </c:pt>
                <c:pt idx="669" formatCode="General">
                  <c:v>6.6899999999999995</c:v>
                </c:pt>
                <c:pt idx="670" formatCode="General">
                  <c:v>6.7</c:v>
                </c:pt>
                <c:pt idx="671" formatCode="General">
                  <c:v>6.71</c:v>
                </c:pt>
                <c:pt idx="672" formatCode="General">
                  <c:v>6.72</c:v>
                </c:pt>
                <c:pt idx="673" formatCode="General">
                  <c:v>6.73</c:v>
                </c:pt>
                <c:pt idx="674" formatCode="General">
                  <c:v>6.74</c:v>
                </c:pt>
                <c:pt idx="675" formatCode="General">
                  <c:v>6.75</c:v>
                </c:pt>
                <c:pt idx="676" formatCode="General">
                  <c:v>6.76</c:v>
                </c:pt>
                <c:pt idx="677" formatCode="General">
                  <c:v>6.7700000000000014</c:v>
                </c:pt>
                <c:pt idx="678" formatCode="General">
                  <c:v>6.78</c:v>
                </c:pt>
                <c:pt idx="679" formatCode="General">
                  <c:v>6.79</c:v>
                </c:pt>
                <c:pt idx="680" formatCode="General">
                  <c:v>6.8</c:v>
                </c:pt>
                <c:pt idx="681" formatCode="General">
                  <c:v>6.81</c:v>
                </c:pt>
                <c:pt idx="682" formatCode="General">
                  <c:v>6.8199999999999985</c:v>
                </c:pt>
                <c:pt idx="683" formatCode="General">
                  <c:v>6.83</c:v>
                </c:pt>
                <c:pt idx="684" formatCode="General">
                  <c:v>6.84</c:v>
                </c:pt>
                <c:pt idx="685" formatCode="General">
                  <c:v>6.85</c:v>
                </c:pt>
                <c:pt idx="686" formatCode="General">
                  <c:v>6.8599999999999985</c:v>
                </c:pt>
                <c:pt idx="687" formatCode="General">
                  <c:v>6.87</c:v>
                </c:pt>
                <c:pt idx="688" formatCode="General">
                  <c:v>6.88</c:v>
                </c:pt>
                <c:pt idx="689" formatCode="General">
                  <c:v>6.89</c:v>
                </c:pt>
                <c:pt idx="690" formatCode="General">
                  <c:v>6.9</c:v>
                </c:pt>
                <c:pt idx="691" formatCode="General">
                  <c:v>6.91</c:v>
                </c:pt>
                <c:pt idx="692" formatCode="General">
                  <c:v>6.92</c:v>
                </c:pt>
                <c:pt idx="693" formatCode="General">
                  <c:v>6.9300000000000024</c:v>
                </c:pt>
                <c:pt idx="694" formatCode="General">
                  <c:v>6.94</c:v>
                </c:pt>
                <c:pt idx="695" formatCode="General">
                  <c:v>6.95</c:v>
                </c:pt>
                <c:pt idx="696" formatCode="General">
                  <c:v>6.96</c:v>
                </c:pt>
                <c:pt idx="697" formatCode="General">
                  <c:v>6.9700000000000024</c:v>
                </c:pt>
                <c:pt idx="698" formatCode="General">
                  <c:v>6.98</c:v>
                </c:pt>
                <c:pt idx="699" formatCode="General">
                  <c:v>6.99</c:v>
                </c:pt>
                <c:pt idx="700" formatCode="General">
                  <c:v>7</c:v>
                </c:pt>
                <c:pt idx="701" formatCode="General">
                  <c:v>7.01</c:v>
                </c:pt>
                <c:pt idx="702" formatCode="General">
                  <c:v>7.02</c:v>
                </c:pt>
                <c:pt idx="703" formatCode="General">
                  <c:v>7.03</c:v>
                </c:pt>
                <c:pt idx="704" formatCode="General">
                  <c:v>7.04</c:v>
                </c:pt>
                <c:pt idx="705" formatCode="General">
                  <c:v>7.05</c:v>
                </c:pt>
                <c:pt idx="706" formatCode="General">
                  <c:v>7.06</c:v>
                </c:pt>
                <c:pt idx="707" formatCode="General">
                  <c:v>7.07</c:v>
                </c:pt>
                <c:pt idx="708" formatCode="General">
                  <c:v>7.08</c:v>
                </c:pt>
                <c:pt idx="709" formatCode="General">
                  <c:v>7.09</c:v>
                </c:pt>
                <c:pt idx="710" formatCode="General">
                  <c:v>7.1</c:v>
                </c:pt>
                <c:pt idx="711" formatCode="General">
                  <c:v>7.1099999999999985</c:v>
                </c:pt>
                <c:pt idx="712" formatCode="General">
                  <c:v>7.1199999999999966</c:v>
                </c:pt>
                <c:pt idx="713" formatCode="General">
                  <c:v>7.13</c:v>
                </c:pt>
                <c:pt idx="714" formatCode="General">
                  <c:v>7.14</c:v>
                </c:pt>
                <c:pt idx="715" formatCode="General">
                  <c:v>7.1499999999999995</c:v>
                </c:pt>
                <c:pt idx="716" formatCode="General">
                  <c:v>7.1599999999999975</c:v>
                </c:pt>
                <c:pt idx="717" formatCode="General">
                  <c:v>7.17</c:v>
                </c:pt>
                <c:pt idx="718" formatCode="General">
                  <c:v>7.18</c:v>
                </c:pt>
                <c:pt idx="719" formatCode="General">
                  <c:v>7.1899999999999995</c:v>
                </c:pt>
                <c:pt idx="720" formatCode="General">
                  <c:v>7.2</c:v>
                </c:pt>
                <c:pt idx="721" formatCode="General">
                  <c:v>7.21</c:v>
                </c:pt>
                <c:pt idx="722" formatCode="General">
                  <c:v>7.22</c:v>
                </c:pt>
                <c:pt idx="723" formatCode="General">
                  <c:v>7.23</c:v>
                </c:pt>
                <c:pt idx="724" formatCode="General">
                  <c:v>7.24</c:v>
                </c:pt>
                <c:pt idx="725" formatCode="General">
                  <c:v>7.25</c:v>
                </c:pt>
                <c:pt idx="726" formatCode="General">
                  <c:v>7.26</c:v>
                </c:pt>
                <c:pt idx="727" formatCode="General">
                  <c:v>7.2700000000000014</c:v>
                </c:pt>
                <c:pt idx="728" formatCode="General">
                  <c:v>7.28</c:v>
                </c:pt>
                <c:pt idx="729" formatCode="General">
                  <c:v>7.29</c:v>
                </c:pt>
                <c:pt idx="730" formatCode="General">
                  <c:v>7.3</c:v>
                </c:pt>
                <c:pt idx="731" formatCode="General">
                  <c:v>7.31</c:v>
                </c:pt>
                <c:pt idx="732" formatCode="General">
                  <c:v>7.3199999999999985</c:v>
                </c:pt>
                <c:pt idx="733" formatCode="General">
                  <c:v>7.33</c:v>
                </c:pt>
                <c:pt idx="734" formatCode="General">
                  <c:v>7.34</c:v>
                </c:pt>
                <c:pt idx="735" formatCode="General">
                  <c:v>7.35</c:v>
                </c:pt>
                <c:pt idx="736" formatCode="General">
                  <c:v>7.3599999999999985</c:v>
                </c:pt>
                <c:pt idx="737" formatCode="General">
                  <c:v>7.37</c:v>
                </c:pt>
                <c:pt idx="738" formatCode="General">
                  <c:v>7.38</c:v>
                </c:pt>
                <c:pt idx="739" formatCode="General">
                  <c:v>7.39</c:v>
                </c:pt>
                <c:pt idx="740" formatCode="General">
                  <c:v>7.4</c:v>
                </c:pt>
                <c:pt idx="741" formatCode="General">
                  <c:v>7.41</c:v>
                </c:pt>
                <c:pt idx="742" formatCode="General">
                  <c:v>7.42</c:v>
                </c:pt>
                <c:pt idx="743" formatCode="General">
                  <c:v>7.4300000000000024</c:v>
                </c:pt>
                <c:pt idx="744" formatCode="General">
                  <c:v>7.44</c:v>
                </c:pt>
                <c:pt idx="745" formatCode="General">
                  <c:v>7.45</c:v>
                </c:pt>
                <c:pt idx="746" formatCode="General">
                  <c:v>7.46</c:v>
                </c:pt>
                <c:pt idx="747" formatCode="General">
                  <c:v>7.4700000000000024</c:v>
                </c:pt>
                <c:pt idx="748" formatCode="General">
                  <c:v>7.48</c:v>
                </c:pt>
                <c:pt idx="749" formatCode="General">
                  <c:v>7.49</c:v>
                </c:pt>
                <c:pt idx="750" formatCode="General">
                  <c:v>7.5</c:v>
                </c:pt>
                <c:pt idx="751" formatCode="General">
                  <c:v>7.51</c:v>
                </c:pt>
                <c:pt idx="752" formatCode="General">
                  <c:v>7.52</c:v>
                </c:pt>
                <c:pt idx="753" formatCode="General">
                  <c:v>7.53</c:v>
                </c:pt>
                <c:pt idx="754" formatCode="General">
                  <c:v>7.54</c:v>
                </c:pt>
                <c:pt idx="755" formatCode="General">
                  <c:v>7.55</c:v>
                </c:pt>
                <c:pt idx="756" formatCode="General">
                  <c:v>7.56</c:v>
                </c:pt>
                <c:pt idx="757" formatCode="General">
                  <c:v>7.57</c:v>
                </c:pt>
                <c:pt idx="758" formatCode="General">
                  <c:v>7.58</c:v>
                </c:pt>
                <c:pt idx="759" formatCode="General">
                  <c:v>7.59</c:v>
                </c:pt>
                <c:pt idx="760" formatCode="General">
                  <c:v>7.6</c:v>
                </c:pt>
                <c:pt idx="761" formatCode="General">
                  <c:v>7.6099999999999985</c:v>
                </c:pt>
                <c:pt idx="762" formatCode="General">
                  <c:v>7.6199999999999966</c:v>
                </c:pt>
                <c:pt idx="763" formatCode="General">
                  <c:v>7.63</c:v>
                </c:pt>
                <c:pt idx="764" formatCode="General">
                  <c:v>7.64</c:v>
                </c:pt>
                <c:pt idx="765" formatCode="General">
                  <c:v>7.6499999999999995</c:v>
                </c:pt>
                <c:pt idx="766" formatCode="General">
                  <c:v>7.6599999999999975</c:v>
                </c:pt>
                <c:pt idx="767" formatCode="General">
                  <c:v>7.67</c:v>
                </c:pt>
                <c:pt idx="768" formatCode="General">
                  <c:v>7.68</c:v>
                </c:pt>
                <c:pt idx="769" formatCode="General">
                  <c:v>7.6899999999999995</c:v>
                </c:pt>
                <c:pt idx="770" formatCode="General">
                  <c:v>7.7</c:v>
                </c:pt>
                <c:pt idx="771" formatCode="General">
                  <c:v>7.71</c:v>
                </c:pt>
                <c:pt idx="772" formatCode="General">
                  <c:v>7.72</c:v>
                </c:pt>
                <c:pt idx="773" formatCode="General">
                  <c:v>7.73</c:v>
                </c:pt>
                <c:pt idx="774" formatCode="General">
                  <c:v>7.74</c:v>
                </c:pt>
                <c:pt idx="775" formatCode="General">
                  <c:v>7.75</c:v>
                </c:pt>
                <c:pt idx="776" formatCode="General">
                  <c:v>7.76</c:v>
                </c:pt>
                <c:pt idx="777" formatCode="General">
                  <c:v>7.7700000000000014</c:v>
                </c:pt>
                <c:pt idx="778" formatCode="General">
                  <c:v>7.78</c:v>
                </c:pt>
                <c:pt idx="779" formatCode="General">
                  <c:v>7.79</c:v>
                </c:pt>
                <c:pt idx="780" formatCode="General">
                  <c:v>7.8</c:v>
                </c:pt>
                <c:pt idx="781" formatCode="General">
                  <c:v>7.81</c:v>
                </c:pt>
                <c:pt idx="782" formatCode="General">
                  <c:v>7.8199999999999985</c:v>
                </c:pt>
                <c:pt idx="783" formatCode="General">
                  <c:v>7.83</c:v>
                </c:pt>
                <c:pt idx="784" formatCode="General">
                  <c:v>7.84</c:v>
                </c:pt>
                <c:pt idx="785" formatCode="General">
                  <c:v>7.85</c:v>
                </c:pt>
                <c:pt idx="786" formatCode="General">
                  <c:v>7.8599999999999985</c:v>
                </c:pt>
                <c:pt idx="787" formatCode="General">
                  <c:v>7.87</c:v>
                </c:pt>
                <c:pt idx="788" formatCode="General">
                  <c:v>7.88</c:v>
                </c:pt>
                <c:pt idx="789" formatCode="General">
                  <c:v>7.89</c:v>
                </c:pt>
                <c:pt idx="790" formatCode="General">
                  <c:v>7.9</c:v>
                </c:pt>
                <c:pt idx="791" formatCode="General">
                  <c:v>7.91</c:v>
                </c:pt>
                <c:pt idx="792" formatCode="General">
                  <c:v>7.92</c:v>
                </c:pt>
                <c:pt idx="793" formatCode="General">
                  <c:v>7.9300000000000024</c:v>
                </c:pt>
                <c:pt idx="794" formatCode="General">
                  <c:v>7.94</c:v>
                </c:pt>
                <c:pt idx="795" formatCode="General">
                  <c:v>7.95</c:v>
                </c:pt>
                <c:pt idx="796" formatCode="General">
                  <c:v>7.96</c:v>
                </c:pt>
                <c:pt idx="797" formatCode="General">
                  <c:v>7.9700000000000024</c:v>
                </c:pt>
                <c:pt idx="798" formatCode="General">
                  <c:v>7.98</c:v>
                </c:pt>
                <c:pt idx="799" formatCode="General">
                  <c:v>7.99</c:v>
                </c:pt>
                <c:pt idx="800" formatCode="General">
                  <c:v>8</c:v>
                </c:pt>
                <c:pt idx="801" formatCode="General">
                  <c:v>8.01</c:v>
                </c:pt>
                <c:pt idx="802" formatCode="General">
                  <c:v>8.02</c:v>
                </c:pt>
                <c:pt idx="803" formatCode="General">
                  <c:v>8.0300000000000011</c:v>
                </c:pt>
                <c:pt idx="804" formatCode="General">
                  <c:v>8.0400000000000009</c:v>
                </c:pt>
                <c:pt idx="805" formatCode="General">
                  <c:v>8.0500000000000007</c:v>
                </c:pt>
                <c:pt idx="806" formatCode="General">
                  <c:v>8.06</c:v>
                </c:pt>
                <c:pt idx="807" formatCode="General">
                  <c:v>8.07</c:v>
                </c:pt>
                <c:pt idx="808" formatCode="General">
                  <c:v>8.08</c:v>
                </c:pt>
                <c:pt idx="809" formatCode="General">
                  <c:v>8.09</c:v>
                </c:pt>
                <c:pt idx="810" formatCode="General">
                  <c:v>8.1</c:v>
                </c:pt>
                <c:pt idx="811" formatCode="General">
                  <c:v>8.11</c:v>
                </c:pt>
                <c:pt idx="812" formatCode="General">
                  <c:v>8.120000000000001</c:v>
                </c:pt>
                <c:pt idx="813" formatCode="General">
                  <c:v>8.129999999999999</c:v>
                </c:pt>
                <c:pt idx="814" formatCode="General">
                  <c:v>8.1399999999999988</c:v>
                </c:pt>
                <c:pt idx="815" formatCode="General">
                  <c:v>8.15</c:v>
                </c:pt>
                <c:pt idx="816" formatCode="General">
                  <c:v>8.16</c:v>
                </c:pt>
                <c:pt idx="817" formatCode="General">
                  <c:v>8.17</c:v>
                </c:pt>
                <c:pt idx="818" formatCode="General">
                  <c:v>8.18</c:v>
                </c:pt>
                <c:pt idx="819" formatCode="General">
                  <c:v>8.19</c:v>
                </c:pt>
                <c:pt idx="820" formatCode="General">
                  <c:v>8.2000000000000011</c:v>
                </c:pt>
                <c:pt idx="821" formatCode="General">
                  <c:v>8.2100000000000009</c:v>
                </c:pt>
                <c:pt idx="822" formatCode="General">
                  <c:v>8.2199999999999989</c:v>
                </c:pt>
                <c:pt idx="823" formatCode="General">
                  <c:v>8.2299999999999986</c:v>
                </c:pt>
                <c:pt idx="824" formatCode="General">
                  <c:v>8.2399999999999984</c:v>
                </c:pt>
                <c:pt idx="825" formatCode="General">
                  <c:v>8.25</c:v>
                </c:pt>
                <c:pt idx="826" formatCode="General">
                  <c:v>8.26</c:v>
                </c:pt>
                <c:pt idx="827" formatCode="General">
                  <c:v>8.27</c:v>
                </c:pt>
                <c:pt idx="828" formatCode="General">
                  <c:v>8.2800000000000011</c:v>
                </c:pt>
                <c:pt idx="829" formatCode="General">
                  <c:v>8.2900000000000009</c:v>
                </c:pt>
                <c:pt idx="830" formatCode="General">
                  <c:v>8.3000000000000007</c:v>
                </c:pt>
                <c:pt idx="831" formatCode="General">
                  <c:v>8.31</c:v>
                </c:pt>
                <c:pt idx="832" formatCode="General">
                  <c:v>8.32</c:v>
                </c:pt>
                <c:pt idx="833" formatCode="General">
                  <c:v>8.33</c:v>
                </c:pt>
                <c:pt idx="834" formatCode="General">
                  <c:v>8.34</c:v>
                </c:pt>
                <c:pt idx="835" formatCode="General">
                  <c:v>8.3500000000000068</c:v>
                </c:pt>
                <c:pt idx="836" formatCode="General">
                  <c:v>8.3600000000000048</c:v>
                </c:pt>
                <c:pt idx="837" formatCode="General">
                  <c:v>8.3700000000000028</c:v>
                </c:pt>
                <c:pt idx="838" formatCode="General">
                  <c:v>8.3800000000000008</c:v>
                </c:pt>
                <c:pt idx="839" formatCode="General">
                  <c:v>8.39</c:v>
                </c:pt>
                <c:pt idx="840" formatCode="General">
                  <c:v>8.4</c:v>
                </c:pt>
                <c:pt idx="841" formatCode="General">
                  <c:v>8.41</c:v>
                </c:pt>
                <c:pt idx="842" formatCode="General">
                  <c:v>8.42</c:v>
                </c:pt>
                <c:pt idx="843" formatCode="General">
                  <c:v>8.43</c:v>
                </c:pt>
                <c:pt idx="844" formatCode="General">
                  <c:v>8.44</c:v>
                </c:pt>
                <c:pt idx="845" formatCode="General">
                  <c:v>8.4500000000000028</c:v>
                </c:pt>
                <c:pt idx="846" formatCode="General">
                  <c:v>8.4600000000000026</c:v>
                </c:pt>
                <c:pt idx="847" formatCode="General">
                  <c:v>8.4700000000000006</c:v>
                </c:pt>
                <c:pt idx="848" formatCode="General">
                  <c:v>8.48</c:v>
                </c:pt>
                <c:pt idx="849" formatCode="General">
                  <c:v>8.49</c:v>
                </c:pt>
                <c:pt idx="850" formatCode="General">
                  <c:v>8.5</c:v>
                </c:pt>
                <c:pt idx="851" formatCode="General">
                  <c:v>8.51</c:v>
                </c:pt>
                <c:pt idx="852" formatCode="General">
                  <c:v>8.52</c:v>
                </c:pt>
                <c:pt idx="853" formatCode="General">
                  <c:v>8.5300000000000011</c:v>
                </c:pt>
                <c:pt idx="854" formatCode="General">
                  <c:v>8.5400000000000009</c:v>
                </c:pt>
                <c:pt idx="855" formatCode="General">
                  <c:v>8.5500000000000007</c:v>
                </c:pt>
                <c:pt idx="856" formatCode="General">
                  <c:v>8.56</c:v>
                </c:pt>
                <c:pt idx="857" formatCode="General">
                  <c:v>8.57</c:v>
                </c:pt>
                <c:pt idx="858" formatCode="General">
                  <c:v>8.58</c:v>
                </c:pt>
                <c:pt idx="859" formatCode="General">
                  <c:v>8.59</c:v>
                </c:pt>
                <c:pt idx="860" formatCode="General">
                  <c:v>8.6</c:v>
                </c:pt>
                <c:pt idx="861" formatCode="General">
                  <c:v>8.61</c:v>
                </c:pt>
                <c:pt idx="862" formatCode="General">
                  <c:v>8.620000000000001</c:v>
                </c:pt>
                <c:pt idx="863" formatCode="General">
                  <c:v>8.629999999999999</c:v>
                </c:pt>
                <c:pt idx="864" formatCode="General">
                  <c:v>8.6399999999999988</c:v>
                </c:pt>
                <c:pt idx="865" formatCode="General">
                  <c:v>8.65</c:v>
                </c:pt>
                <c:pt idx="866" formatCode="General">
                  <c:v>8.66</c:v>
                </c:pt>
                <c:pt idx="867" formatCode="General">
                  <c:v>8.67</c:v>
                </c:pt>
                <c:pt idx="868" formatCode="General">
                  <c:v>8.68</c:v>
                </c:pt>
                <c:pt idx="869" formatCode="General">
                  <c:v>8.69</c:v>
                </c:pt>
                <c:pt idx="870" formatCode="General">
                  <c:v>8.7000000000000011</c:v>
                </c:pt>
                <c:pt idx="871" formatCode="General">
                  <c:v>8.7100000000000009</c:v>
                </c:pt>
                <c:pt idx="872" formatCode="General">
                  <c:v>8.7199999999999989</c:v>
                </c:pt>
                <c:pt idx="873" formatCode="General">
                  <c:v>8.7299999999999986</c:v>
                </c:pt>
                <c:pt idx="874" formatCode="General">
                  <c:v>8.7399999999999984</c:v>
                </c:pt>
                <c:pt idx="875" formatCode="General">
                  <c:v>8.75</c:v>
                </c:pt>
                <c:pt idx="876" formatCode="General">
                  <c:v>8.76</c:v>
                </c:pt>
                <c:pt idx="877" formatCode="General">
                  <c:v>8.77</c:v>
                </c:pt>
                <c:pt idx="878" formatCode="General">
                  <c:v>8.7800000000000011</c:v>
                </c:pt>
                <c:pt idx="879" formatCode="General">
                  <c:v>8.7900000000000009</c:v>
                </c:pt>
                <c:pt idx="880" formatCode="General">
                  <c:v>8.8000000000000007</c:v>
                </c:pt>
                <c:pt idx="881" formatCode="General">
                  <c:v>8.81</c:v>
                </c:pt>
                <c:pt idx="882" formatCode="General">
                  <c:v>8.82</c:v>
                </c:pt>
                <c:pt idx="883" formatCode="General">
                  <c:v>8.83</c:v>
                </c:pt>
                <c:pt idx="884" formatCode="General">
                  <c:v>8.84</c:v>
                </c:pt>
                <c:pt idx="885" formatCode="General">
                  <c:v>8.8500000000000068</c:v>
                </c:pt>
                <c:pt idx="886" formatCode="General">
                  <c:v>8.8600000000000048</c:v>
                </c:pt>
                <c:pt idx="887" formatCode="General">
                  <c:v>8.8700000000000028</c:v>
                </c:pt>
                <c:pt idx="888" formatCode="General">
                  <c:v>8.8800000000000008</c:v>
                </c:pt>
                <c:pt idx="889" formatCode="General">
                  <c:v>8.89</c:v>
                </c:pt>
                <c:pt idx="890" formatCode="General">
                  <c:v>8.9</c:v>
                </c:pt>
                <c:pt idx="891" formatCode="General">
                  <c:v>8.91</c:v>
                </c:pt>
                <c:pt idx="892" formatCode="General">
                  <c:v>8.92</c:v>
                </c:pt>
                <c:pt idx="893" formatCode="General">
                  <c:v>8.93</c:v>
                </c:pt>
                <c:pt idx="894" formatCode="General">
                  <c:v>8.94</c:v>
                </c:pt>
                <c:pt idx="895" formatCode="General">
                  <c:v>8.9500000000000028</c:v>
                </c:pt>
                <c:pt idx="896" formatCode="General">
                  <c:v>8.9600000000000026</c:v>
                </c:pt>
                <c:pt idx="897" formatCode="General">
                  <c:v>8.9700000000000006</c:v>
                </c:pt>
                <c:pt idx="898" formatCode="General">
                  <c:v>8.98</c:v>
                </c:pt>
                <c:pt idx="899" formatCode="General">
                  <c:v>8.99</c:v>
                </c:pt>
                <c:pt idx="900" formatCode="General">
                  <c:v>9</c:v>
                </c:pt>
                <c:pt idx="901" formatCode="General">
                  <c:v>9.01</c:v>
                </c:pt>
                <c:pt idx="902" formatCode="General">
                  <c:v>9.02</c:v>
                </c:pt>
                <c:pt idx="903" formatCode="General">
                  <c:v>9.0300000000000011</c:v>
                </c:pt>
                <c:pt idx="904" formatCode="General">
                  <c:v>9.0400000000000009</c:v>
                </c:pt>
                <c:pt idx="905" formatCode="General">
                  <c:v>9.0500000000000007</c:v>
                </c:pt>
                <c:pt idx="906" formatCode="General">
                  <c:v>9.06</c:v>
                </c:pt>
                <c:pt idx="907" formatCode="General">
                  <c:v>9.07</c:v>
                </c:pt>
                <c:pt idx="908" formatCode="General">
                  <c:v>9.08</c:v>
                </c:pt>
                <c:pt idx="909" formatCode="General">
                  <c:v>9.09</c:v>
                </c:pt>
                <c:pt idx="910" formatCode="General">
                  <c:v>9.1</c:v>
                </c:pt>
                <c:pt idx="911" formatCode="General">
                  <c:v>9.11</c:v>
                </c:pt>
                <c:pt idx="912" formatCode="General">
                  <c:v>9.120000000000001</c:v>
                </c:pt>
                <c:pt idx="913" formatCode="General">
                  <c:v>9.129999999999999</c:v>
                </c:pt>
                <c:pt idx="914" formatCode="General">
                  <c:v>9.1399999999999988</c:v>
                </c:pt>
                <c:pt idx="915" formatCode="General">
                  <c:v>9.15</c:v>
                </c:pt>
                <c:pt idx="916" formatCode="General">
                  <c:v>9.16</c:v>
                </c:pt>
                <c:pt idx="917" formatCode="General">
                  <c:v>9.17</c:v>
                </c:pt>
                <c:pt idx="918" formatCode="General">
                  <c:v>9.18</c:v>
                </c:pt>
                <c:pt idx="919" formatCode="General">
                  <c:v>9.19</c:v>
                </c:pt>
                <c:pt idx="920" formatCode="General">
                  <c:v>9.2000000000000011</c:v>
                </c:pt>
                <c:pt idx="921" formatCode="General">
                  <c:v>9.2100000000000009</c:v>
                </c:pt>
                <c:pt idx="922" formatCode="General">
                  <c:v>9.2199999999999989</c:v>
                </c:pt>
                <c:pt idx="923" formatCode="General">
                  <c:v>9.2299999999999986</c:v>
                </c:pt>
                <c:pt idx="924" formatCode="General">
                  <c:v>9.2399999999999984</c:v>
                </c:pt>
                <c:pt idx="925" formatCode="General">
                  <c:v>9.25</c:v>
                </c:pt>
                <c:pt idx="926" formatCode="General">
                  <c:v>9.26</c:v>
                </c:pt>
                <c:pt idx="927" formatCode="General">
                  <c:v>9.27</c:v>
                </c:pt>
                <c:pt idx="928" formatCode="General">
                  <c:v>9.2800000000000011</c:v>
                </c:pt>
                <c:pt idx="929" formatCode="General">
                  <c:v>9.2900000000000009</c:v>
                </c:pt>
                <c:pt idx="930" formatCode="General">
                  <c:v>9.3000000000000007</c:v>
                </c:pt>
                <c:pt idx="931" formatCode="General">
                  <c:v>9.31</c:v>
                </c:pt>
                <c:pt idx="932" formatCode="General">
                  <c:v>9.32</c:v>
                </c:pt>
                <c:pt idx="933" formatCode="General">
                  <c:v>9.33</c:v>
                </c:pt>
                <c:pt idx="934" formatCode="General">
                  <c:v>9.34</c:v>
                </c:pt>
                <c:pt idx="935" formatCode="General">
                  <c:v>9.3500000000000068</c:v>
                </c:pt>
                <c:pt idx="936" formatCode="General">
                  <c:v>9.3600000000000048</c:v>
                </c:pt>
                <c:pt idx="937" formatCode="General">
                  <c:v>9.3700000000000028</c:v>
                </c:pt>
                <c:pt idx="938" formatCode="General">
                  <c:v>9.3800000000000008</c:v>
                </c:pt>
                <c:pt idx="939" formatCode="General">
                  <c:v>9.39</c:v>
                </c:pt>
                <c:pt idx="940" formatCode="General">
                  <c:v>9.4</c:v>
                </c:pt>
                <c:pt idx="941" formatCode="General">
                  <c:v>9.41</c:v>
                </c:pt>
                <c:pt idx="942" formatCode="General">
                  <c:v>9.42</c:v>
                </c:pt>
                <c:pt idx="943" formatCode="General">
                  <c:v>9.43</c:v>
                </c:pt>
                <c:pt idx="944" formatCode="General">
                  <c:v>9.44</c:v>
                </c:pt>
                <c:pt idx="945" formatCode="General">
                  <c:v>9.4500000000000028</c:v>
                </c:pt>
                <c:pt idx="946" formatCode="General">
                  <c:v>9.4600000000000026</c:v>
                </c:pt>
                <c:pt idx="947" formatCode="General">
                  <c:v>9.4700000000000006</c:v>
                </c:pt>
                <c:pt idx="948" formatCode="General">
                  <c:v>9.48</c:v>
                </c:pt>
                <c:pt idx="949" formatCode="General">
                  <c:v>9.49</c:v>
                </c:pt>
                <c:pt idx="950" formatCode="General">
                  <c:v>9.5</c:v>
                </c:pt>
                <c:pt idx="951" formatCode="General">
                  <c:v>9.51</c:v>
                </c:pt>
                <c:pt idx="952" formatCode="General">
                  <c:v>9.52</c:v>
                </c:pt>
                <c:pt idx="953" formatCode="General">
                  <c:v>9.5300000000000011</c:v>
                </c:pt>
                <c:pt idx="954" formatCode="General">
                  <c:v>9.5400000000000009</c:v>
                </c:pt>
                <c:pt idx="955" formatCode="General">
                  <c:v>9.5500000000000007</c:v>
                </c:pt>
                <c:pt idx="956" formatCode="General">
                  <c:v>9.56</c:v>
                </c:pt>
                <c:pt idx="957" formatCode="General">
                  <c:v>9.57</c:v>
                </c:pt>
                <c:pt idx="958" formatCode="General">
                  <c:v>9.58</c:v>
                </c:pt>
                <c:pt idx="959" formatCode="General">
                  <c:v>9.59</c:v>
                </c:pt>
                <c:pt idx="960" formatCode="General">
                  <c:v>9.6</c:v>
                </c:pt>
                <c:pt idx="961" formatCode="General">
                  <c:v>9.61</c:v>
                </c:pt>
                <c:pt idx="962" formatCode="General">
                  <c:v>9.620000000000001</c:v>
                </c:pt>
                <c:pt idx="963" formatCode="General">
                  <c:v>9.629999999999999</c:v>
                </c:pt>
                <c:pt idx="964" formatCode="General">
                  <c:v>9.6399999999999988</c:v>
                </c:pt>
                <c:pt idx="965" formatCode="General">
                  <c:v>9.65</c:v>
                </c:pt>
                <c:pt idx="966" formatCode="General">
                  <c:v>9.66</c:v>
                </c:pt>
                <c:pt idx="967" formatCode="General">
                  <c:v>9.67</c:v>
                </c:pt>
                <c:pt idx="968" formatCode="General">
                  <c:v>9.68</c:v>
                </c:pt>
                <c:pt idx="969" formatCode="General">
                  <c:v>9.69</c:v>
                </c:pt>
                <c:pt idx="970" formatCode="General">
                  <c:v>9.7000000000000011</c:v>
                </c:pt>
                <c:pt idx="971" formatCode="General">
                  <c:v>9.7100000000000009</c:v>
                </c:pt>
                <c:pt idx="972" formatCode="General">
                  <c:v>9.7199999999999989</c:v>
                </c:pt>
                <c:pt idx="973" formatCode="General">
                  <c:v>9.7299999999999986</c:v>
                </c:pt>
                <c:pt idx="974" formatCode="General">
                  <c:v>9.7399999999999984</c:v>
                </c:pt>
                <c:pt idx="975" formatCode="General">
                  <c:v>9.75</c:v>
                </c:pt>
                <c:pt idx="976" formatCode="General">
                  <c:v>9.76</c:v>
                </c:pt>
                <c:pt idx="977" formatCode="General">
                  <c:v>9.77</c:v>
                </c:pt>
                <c:pt idx="978" formatCode="General">
                  <c:v>9.7800000000000011</c:v>
                </c:pt>
                <c:pt idx="979" formatCode="General">
                  <c:v>9.7900000000000009</c:v>
                </c:pt>
                <c:pt idx="980" formatCode="General">
                  <c:v>9.8000000000000007</c:v>
                </c:pt>
                <c:pt idx="981" formatCode="General">
                  <c:v>9.81</c:v>
                </c:pt>
                <c:pt idx="982" formatCode="General">
                  <c:v>9.82</c:v>
                </c:pt>
                <c:pt idx="983" formatCode="General">
                  <c:v>9.83</c:v>
                </c:pt>
                <c:pt idx="984" formatCode="General">
                  <c:v>9.84</c:v>
                </c:pt>
                <c:pt idx="985" formatCode="General">
                  <c:v>9.8500000000000068</c:v>
                </c:pt>
                <c:pt idx="986" formatCode="General">
                  <c:v>9.8600000000000048</c:v>
                </c:pt>
                <c:pt idx="987" formatCode="General">
                  <c:v>9.8700000000000028</c:v>
                </c:pt>
                <c:pt idx="988" formatCode="General">
                  <c:v>9.8800000000000008</c:v>
                </c:pt>
                <c:pt idx="989" formatCode="General">
                  <c:v>9.89</c:v>
                </c:pt>
                <c:pt idx="990" formatCode="General">
                  <c:v>9.9</c:v>
                </c:pt>
                <c:pt idx="991" formatCode="General">
                  <c:v>9.91</c:v>
                </c:pt>
                <c:pt idx="992" formatCode="General">
                  <c:v>9.92</c:v>
                </c:pt>
                <c:pt idx="993" formatCode="General">
                  <c:v>9.93</c:v>
                </c:pt>
                <c:pt idx="994" formatCode="General">
                  <c:v>9.94</c:v>
                </c:pt>
                <c:pt idx="995" formatCode="General">
                  <c:v>9.9500000000000028</c:v>
                </c:pt>
                <c:pt idx="996" formatCode="General">
                  <c:v>9.9600000000000026</c:v>
                </c:pt>
                <c:pt idx="997" formatCode="General">
                  <c:v>9.9700000000000006</c:v>
                </c:pt>
                <c:pt idx="998" formatCode="General">
                  <c:v>9.98</c:v>
                </c:pt>
                <c:pt idx="999" formatCode="General">
                  <c:v>9.99</c:v>
                </c:pt>
                <c:pt idx="1000" formatCode="General">
                  <c:v>10</c:v>
                </c:pt>
                <c:pt idx="1001" formatCode="General">
                  <c:v>10.01</c:v>
                </c:pt>
                <c:pt idx="1002" formatCode="General">
                  <c:v>10.02</c:v>
                </c:pt>
                <c:pt idx="1003" formatCode="General">
                  <c:v>10.030000000000001</c:v>
                </c:pt>
                <c:pt idx="1004" formatCode="General">
                  <c:v>10.040000000000001</c:v>
                </c:pt>
                <c:pt idx="1005" formatCode="General">
                  <c:v>10.050000000000002</c:v>
                </c:pt>
                <c:pt idx="1006" formatCode="General">
                  <c:v>10.06</c:v>
                </c:pt>
                <c:pt idx="1007" formatCode="General">
                  <c:v>10.07</c:v>
                </c:pt>
                <c:pt idx="1008" formatCode="General">
                  <c:v>10.08</c:v>
                </c:pt>
                <c:pt idx="1009" formatCode="General">
                  <c:v>10.09</c:v>
                </c:pt>
                <c:pt idx="1010" formatCode="General">
                  <c:v>10.1</c:v>
                </c:pt>
                <c:pt idx="1011" formatCode="General">
                  <c:v>10.11</c:v>
                </c:pt>
                <c:pt idx="1012" formatCode="General">
                  <c:v>10.120000000000001</c:v>
                </c:pt>
                <c:pt idx="1013" formatCode="General">
                  <c:v>10.130000000000001</c:v>
                </c:pt>
                <c:pt idx="1014" formatCode="General">
                  <c:v>10.139999999999999</c:v>
                </c:pt>
                <c:pt idx="1015" formatCode="General">
                  <c:v>10.15</c:v>
                </c:pt>
                <c:pt idx="1016" formatCode="General">
                  <c:v>10.16</c:v>
                </c:pt>
                <c:pt idx="1017" formatCode="General">
                  <c:v>10.17</c:v>
                </c:pt>
                <c:pt idx="1018" formatCode="General">
                  <c:v>10.18</c:v>
                </c:pt>
                <c:pt idx="1019" formatCode="General">
                  <c:v>10.19</c:v>
                </c:pt>
                <c:pt idx="1020" formatCode="General">
                  <c:v>10.200000000000001</c:v>
                </c:pt>
                <c:pt idx="1021" formatCode="General">
                  <c:v>10.210000000000001</c:v>
                </c:pt>
                <c:pt idx="1022" formatCode="General">
                  <c:v>10.220000000000001</c:v>
                </c:pt>
                <c:pt idx="1023" formatCode="General">
                  <c:v>10.229999999999999</c:v>
                </c:pt>
                <c:pt idx="1024" formatCode="General">
                  <c:v>10.239999999999998</c:v>
                </c:pt>
                <c:pt idx="1025" formatCode="General">
                  <c:v>10.25</c:v>
                </c:pt>
                <c:pt idx="1026" formatCode="General">
                  <c:v>10.26</c:v>
                </c:pt>
                <c:pt idx="1027" formatCode="General">
                  <c:v>10.27</c:v>
                </c:pt>
                <c:pt idx="1028" formatCode="General">
                  <c:v>10.28</c:v>
                </c:pt>
                <c:pt idx="1029" formatCode="General">
                  <c:v>10.29</c:v>
                </c:pt>
                <c:pt idx="1030" formatCode="General">
                  <c:v>10.3</c:v>
                </c:pt>
                <c:pt idx="1031" formatCode="General">
                  <c:v>10.31</c:v>
                </c:pt>
                <c:pt idx="1032" formatCode="General">
                  <c:v>10.32</c:v>
                </c:pt>
                <c:pt idx="1033" formatCode="General">
                  <c:v>10.33</c:v>
                </c:pt>
                <c:pt idx="1034" formatCode="General">
                  <c:v>10.34</c:v>
                </c:pt>
                <c:pt idx="1035" formatCode="General">
                  <c:v>10.350000000000026</c:v>
                </c:pt>
                <c:pt idx="1036" formatCode="General">
                  <c:v>10.360000000000024</c:v>
                </c:pt>
                <c:pt idx="1037" formatCode="General">
                  <c:v>10.370000000000006</c:v>
                </c:pt>
                <c:pt idx="1038" formatCode="General">
                  <c:v>10.38</c:v>
                </c:pt>
                <c:pt idx="1039" formatCode="General">
                  <c:v>10.39</c:v>
                </c:pt>
                <c:pt idx="1040" formatCode="General">
                  <c:v>10.4</c:v>
                </c:pt>
                <c:pt idx="1041" formatCode="General">
                  <c:v>10.41</c:v>
                </c:pt>
                <c:pt idx="1042" formatCode="General">
                  <c:v>10.42</c:v>
                </c:pt>
                <c:pt idx="1043" formatCode="General">
                  <c:v>10.43</c:v>
                </c:pt>
                <c:pt idx="1044" formatCode="General">
                  <c:v>10.44</c:v>
                </c:pt>
                <c:pt idx="1045" formatCode="General">
                  <c:v>10.450000000000006</c:v>
                </c:pt>
                <c:pt idx="1046" formatCode="General">
                  <c:v>10.46</c:v>
                </c:pt>
                <c:pt idx="1047" formatCode="General">
                  <c:v>10.47</c:v>
                </c:pt>
                <c:pt idx="1048" formatCode="General">
                  <c:v>10.48</c:v>
                </c:pt>
                <c:pt idx="1049" formatCode="General">
                  <c:v>10.49</c:v>
                </c:pt>
                <c:pt idx="1050" formatCode="General">
                  <c:v>10.5</c:v>
                </c:pt>
                <c:pt idx="1051" formatCode="General">
                  <c:v>10.51</c:v>
                </c:pt>
                <c:pt idx="1052" formatCode="General">
                  <c:v>10.52</c:v>
                </c:pt>
                <c:pt idx="1053" formatCode="General">
                  <c:v>10.53</c:v>
                </c:pt>
                <c:pt idx="1054" formatCode="General">
                  <c:v>10.54</c:v>
                </c:pt>
                <c:pt idx="1055" formatCode="General">
                  <c:v>10.55</c:v>
                </c:pt>
                <c:pt idx="1056" formatCode="General">
                  <c:v>10.56</c:v>
                </c:pt>
                <c:pt idx="1057" formatCode="General">
                  <c:v>10.57</c:v>
                </c:pt>
                <c:pt idx="1058" formatCode="General">
                  <c:v>10.58</c:v>
                </c:pt>
                <c:pt idx="1059" formatCode="General">
                  <c:v>10.59</c:v>
                </c:pt>
                <c:pt idx="1060" formatCode="General">
                  <c:v>10.6</c:v>
                </c:pt>
                <c:pt idx="1061" formatCode="General">
                  <c:v>10.61</c:v>
                </c:pt>
                <c:pt idx="1062" formatCode="General">
                  <c:v>10.62</c:v>
                </c:pt>
                <c:pt idx="1063" formatCode="General">
                  <c:v>10.629999999999999</c:v>
                </c:pt>
                <c:pt idx="1064" formatCode="General">
                  <c:v>10.639999999999999</c:v>
                </c:pt>
                <c:pt idx="1065" formatCode="General">
                  <c:v>10.65</c:v>
                </c:pt>
                <c:pt idx="1066" formatCode="General">
                  <c:v>10.66</c:v>
                </c:pt>
                <c:pt idx="1067" formatCode="General">
                  <c:v>10.67</c:v>
                </c:pt>
                <c:pt idx="1068" formatCode="General">
                  <c:v>10.68</c:v>
                </c:pt>
                <c:pt idx="1069" formatCode="General">
                  <c:v>10.69</c:v>
                </c:pt>
                <c:pt idx="1070" formatCode="General">
                  <c:v>10.7</c:v>
                </c:pt>
                <c:pt idx="1071" formatCode="General">
                  <c:v>10.709999999999999</c:v>
                </c:pt>
                <c:pt idx="1072" formatCode="General">
                  <c:v>10.719999999999999</c:v>
                </c:pt>
                <c:pt idx="1073" formatCode="General">
                  <c:v>10.729999999999999</c:v>
                </c:pt>
                <c:pt idx="1074" formatCode="General">
                  <c:v>10.739999999999998</c:v>
                </c:pt>
                <c:pt idx="1075" formatCode="General">
                  <c:v>10.75</c:v>
                </c:pt>
                <c:pt idx="1076" formatCode="General">
                  <c:v>10.76</c:v>
                </c:pt>
                <c:pt idx="1077" formatCode="General">
                  <c:v>10.77</c:v>
                </c:pt>
                <c:pt idx="1078" formatCode="General">
                  <c:v>10.78</c:v>
                </c:pt>
                <c:pt idx="1079" formatCode="General">
                  <c:v>10.79</c:v>
                </c:pt>
                <c:pt idx="1080" formatCode="General">
                  <c:v>10.8</c:v>
                </c:pt>
                <c:pt idx="1081" formatCode="General">
                  <c:v>10.81</c:v>
                </c:pt>
                <c:pt idx="1082" formatCode="General">
                  <c:v>10.82</c:v>
                </c:pt>
                <c:pt idx="1083" formatCode="General">
                  <c:v>10.83</c:v>
                </c:pt>
                <c:pt idx="1084" formatCode="General">
                  <c:v>10.84</c:v>
                </c:pt>
                <c:pt idx="1085" formatCode="General">
                  <c:v>10.850000000000026</c:v>
                </c:pt>
                <c:pt idx="1086" formatCode="General">
                  <c:v>10.860000000000024</c:v>
                </c:pt>
                <c:pt idx="1087" formatCode="General">
                  <c:v>10.870000000000006</c:v>
                </c:pt>
                <c:pt idx="1088" formatCode="General">
                  <c:v>10.88</c:v>
                </c:pt>
                <c:pt idx="1089" formatCode="General">
                  <c:v>10.89</c:v>
                </c:pt>
                <c:pt idx="1090" formatCode="General">
                  <c:v>10.9</c:v>
                </c:pt>
                <c:pt idx="1091" formatCode="General">
                  <c:v>10.91</c:v>
                </c:pt>
                <c:pt idx="1092" formatCode="General">
                  <c:v>10.92</c:v>
                </c:pt>
                <c:pt idx="1093" formatCode="General">
                  <c:v>10.93</c:v>
                </c:pt>
                <c:pt idx="1094" formatCode="General">
                  <c:v>10.94</c:v>
                </c:pt>
                <c:pt idx="1095" formatCode="General">
                  <c:v>10.950000000000006</c:v>
                </c:pt>
                <c:pt idx="1096" formatCode="General">
                  <c:v>10.96</c:v>
                </c:pt>
                <c:pt idx="1097" formatCode="General">
                  <c:v>10.97</c:v>
                </c:pt>
                <c:pt idx="1098" formatCode="General">
                  <c:v>10.98</c:v>
                </c:pt>
                <c:pt idx="1099" formatCode="General">
                  <c:v>10.99</c:v>
                </c:pt>
                <c:pt idx="1100" formatCode="General">
                  <c:v>11</c:v>
                </c:pt>
                <c:pt idx="1101" formatCode="General">
                  <c:v>11.01</c:v>
                </c:pt>
                <c:pt idx="1102" formatCode="General">
                  <c:v>11.02</c:v>
                </c:pt>
                <c:pt idx="1103" formatCode="General">
                  <c:v>11.03</c:v>
                </c:pt>
                <c:pt idx="1104" formatCode="General">
                  <c:v>11.04</c:v>
                </c:pt>
                <c:pt idx="1105" formatCode="General">
                  <c:v>11.05</c:v>
                </c:pt>
                <c:pt idx="1106" formatCode="General">
                  <c:v>11.06</c:v>
                </c:pt>
                <c:pt idx="1107" formatCode="General">
                  <c:v>11.07</c:v>
                </c:pt>
                <c:pt idx="1108" formatCode="General">
                  <c:v>11.08</c:v>
                </c:pt>
                <c:pt idx="1109" formatCode="General">
                  <c:v>11.09</c:v>
                </c:pt>
                <c:pt idx="1110" formatCode="General">
                  <c:v>11.1</c:v>
                </c:pt>
                <c:pt idx="1111" formatCode="General">
                  <c:v>11.11</c:v>
                </c:pt>
                <c:pt idx="1112" formatCode="General">
                  <c:v>11.12</c:v>
                </c:pt>
                <c:pt idx="1113" formatCode="General">
                  <c:v>11.129999999999999</c:v>
                </c:pt>
                <c:pt idx="1114" formatCode="General">
                  <c:v>11.139999999999999</c:v>
                </c:pt>
                <c:pt idx="1115" formatCode="General">
                  <c:v>11.15</c:v>
                </c:pt>
                <c:pt idx="1116" formatCode="General">
                  <c:v>11.16</c:v>
                </c:pt>
                <c:pt idx="1117" formatCode="General">
                  <c:v>11.17</c:v>
                </c:pt>
                <c:pt idx="1118" formatCode="General">
                  <c:v>11.18</c:v>
                </c:pt>
                <c:pt idx="1119" formatCode="General">
                  <c:v>11.19</c:v>
                </c:pt>
                <c:pt idx="1120" formatCode="General">
                  <c:v>11.2</c:v>
                </c:pt>
                <c:pt idx="1121" formatCode="General">
                  <c:v>11.209999999999999</c:v>
                </c:pt>
                <c:pt idx="1122" formatCode="General">
                  <c:v>11.219999999999999</c:v>
                </c:pt>
                <c:pt idx="1123" formatCode="General">
                  <c:v>11.229999999999999</c:v>
                </c:pt>
                <c:pt idx="1124" formatCode="General">
                  <c:v>11.239999999999998</c:v>
                </c:pt>
                <c:pt idx="1125" formatCode="General">
                  <c:v>11.25</c:v>
                </c:pt>
                <c:pt idx="1126" formatCode="General">
                  <c:v>11.26</c:v>
                </c:pt>
                <c:pt idx="1127" formatCode="General">
                  <c:v>11.27</c:v>
                </c:pt>
                <c:pt idx="1128" formatCode="General">
                  <c:v>11.28</c:v>
                </c:pt>
                <c:pt idx="1129" formatCode="General">
                  <c:v>11.29</c:v>
                </c:pt>
                <c:pt idx="1130" formatCode="General">
                  <c:v>11.3</c:v>
                </c:pt>
                <c:pt idx="1131" formatCode="General">
                  <c:v>11.31</c:v>
                </c:pt>
                <c:pt idx="1132" formatCode="General">
                  <c:v>11.32</c:v>
                </c:pt>
                <c:pt idx="1133" formatCode="General">
                  <c:v>11.33</c:v>
                </c:pt>
                <c:pt idx="1134" formatCode="General">
                  <c:v>11.34</c:v>
                </c:pt>
                <c:pt idx="1135" formatCode="General">
                  <c:v>11.350000000000026</c:v>
                </c:pt>
                <c:pt idx="1136" formatCode="General">
                  <c:v>11.360000000000024</c:v>
                </c:pt>
                <c:pt idx="1137" formatCode="General">
                  <c:v>11.370000000000006</c:v>
                </c:pt>
                <c:pt idx="1138" formatCode="General">
                  <c:v>11.38</c:v>
                </c:pt>
                <c:pt idx="1139" formatCode="General">
                  <c:v>11.39</c:v>
                </c:pt>
                <c:pt idx="1140" formatCode="General">
                  <c:v>11.4</c:v>
                </c:pt>
                <c:pt idx="1141" formatCode="General">
                  <c:v>11.41</c:v>
                </c:pt>
                <c:pt idx="1142" formatCode="General">
                  <c:v>11.42</c:v>
                </c:pt>
                <c:pt idx="1143" formatCode="General">
                  <c:v>11.43</c:v>
                </c:pt>
                <c:pt idx="1144" formatCode="General">
                  <c:v>11.44</c:v>
                </c:pt>
                <c:pt idx="1145" formatCode="General">
                  <c:v>11.450000000000006</c:v>
                </c:pt>
                <c:pt idx="1146" formatCode="General">
                  <c:v>11.46</c:v>
                </c:pt>
                <c:pt idx="1147" formatCode="General">
                  <c:v>11.47</c:v>
                </c:pt>
                <c:pt idx="1148" formatCode="General">
                  <c:v>11.48</c:v>
                </c:pt>
                <c:pt idx="1149" formatCode="General">
                  <c:v>11.49</c:v>
                </c:pt>
                <c:pt idx="1150" formatCode="General">
                  <c:v>11.5</c:v>
                </c:pt>
                <c:pt idx="1151" formatCode="General">
                  <c:v>11.51</c:v>
                </c:pt>
                <c:pt idx="1152" formatCode="General">
                  <c:v>11.52</c:v>
                </c:pt>
                <c:pt idx="1153" formatCode="General">
                  <c:v>11.53</c:v>
                </c:pt>
                <c:pt idx="1154" formatCode="General">
                  <c:v>11.54</c:v>
                </c:pt>
                <c:pt idx="1155" formatCode="General">
                  <c:v>11.55</c:v>
                </c:pt>
                <c:pt idx="1156" formatCode="General">
                  <c:v>11.56</c:v>
                </c:pt>
                <c:pt idx="1157" formatCode="General">
                  <c:v>11.57</c:v>
                </c:pt>
                <c:pt idx="1158" formatCode="General">
                  <c:v>11.58</c:v>
                </c:pt>
                <c:pt idx="1159" formatCode="General">
                  <c:v>11.59</c:v>
                </c:pt>
                <c:pt idx="1160" formatCode="General">
                  <c:v>11.6</c:v>
                </c:pt>
                <c:pt idx="1161" formatCode="General">
                  <c:v>11.61</c:v>
                </c:pt>
                <c:pt idx="1162" formatCode="General">
                  <c:v>11.62</c:v>
                </c:pt>
                <c:pt idx="1163" formatCode="General">
                  <c:v>11.629999999999999</c:v>
                </c:pt>
                <c:pt idx="1164" formatCode="General">
                  <c:v>11.639999999999999</c:v>
                </c:pt>
                <c:pt idx="1165" formatCode="General">
                  <c:v>11.65</c:v>
                </c:pt>
                <c:pt idx="1166" formatCode="General">
                  <c:v>11.66</c:v>
                </c:pt>
                <c:pt idx="1167" formatCode="General">
                  <c:v>11.67</c:v>
                </c:pt>
                <c:pt idx="1168" formatCode="General">
                  <c:v>11.68</c:v>
                </c:pt>
                <c:pt idx="1169" formatCode="General">
                  <c:v>11.69</c:v>
                </c:pt>
                <c:pt idx="1170" formatCode="General">
                  <c:v>11.7</c:v>
                </c:pt>
                <c:pt idx="1171" formatCode="General">
                  <c:v>11.709999999999999</c:v>
                </c:pt>
                <c:pt idx="1172" formatCode="General">
                  <c:v>11.719999999999999</c:v>
                </c:pt>
                <c:pt idx="1173" formatCode="General">
                  <c:v>11.729999999999999</c:v>
                </c:pt>
                <c:pt idx="1174" formatCode="General">
                  <c:v>11.739999999999998</c:v>
                </c:pt>
                <c:pt idx="1175" formatCode="General">
                  <c:v>11.75</c:v>
                </c:pt>
                <c:pt idx="1176" formatCode="General">
                  <c:v>11.76</c:v>
                </c:pt>
                <c:pt idx="1177" formatCode="General">
                  <c:v>11.77</c:v>
                </c:pt>
                <c:pt idx="1178" formatCode="General">
                  <c:v>11.78</c:v>
                </c:pt>
                <c:pt idx="1179" formatCode="General">
                  <c:v>11.79</c:v>
                </c:pt>
                <c:pt idx="1180" formatCode="General">
                  <c:v>11.8</c:v>
                </c:pt>
                <c:pt idx="1181" formatCode="General">
                  <c:v>11.81</c:v>
                </c:pt>
                <c:pt idx="1182" formatCode="General">
                  <c:v>11.82</c:v>
                </c:pt>
                <c:pt idx="1183" formatCode="General">
                  <c:v>11.83</c:v>
                </c:pt>
                <c:pt idx="1184" formatCode="General">
                  <c:v>11.84</c:v>
                </c:pt>
                <c:pt idx="1185" formatCode="General">
                  <c:v>11.850000000000026</c:v>
                </c:pt>
                <c:pt idx="1186" formatCode="General">
                  <c:v>11.860000000000024</c:v>
                </c:pt>
                <c:pt idx="1187" formatCode="General">
                  <c:v>11.870000000000006</c:v>
                </c:pt>
                <c:pt idx="1188" formatCode="General">
                  <c:v>11.88</c:v>
                </c:pt>
                <c:pt idx="1189" formatCode="General">
                  <c:v>11.89</c:v>
                </c:pt>
                <c:pt idx="1190" formatCode="General">
                  <c:v>11.9</c:v>
                </c:pt>
                <c:pt idx="1191" formatCode="General">
                  <c:v>11.91</c:v>
                </c:pt>
                <c:pt idx="1192" formatCode="General">
                  <c:v>11.92</c:v>
                </c:pt>
                <c:pt idx="1193" formatCode="General">
                  <c:v>11.93</c:v>
                </c:pt>
                <c:pt idx="1194" formatCode="General">
                  <c:v>11.94</c:v>
                </c:pt>
                <c:pt idx="1195" formatCode="General">
                  <c:v>11.950000000000006</c:v>
                </c:pt>
                <c:pt idx="1196" formatCode="General">
                  <c:v>11.96</c:v>
                </c:pt>
                <c:pt idx="1197" formatCode="General">
                  <c:v>11.97</c:v>
                </c:pt>
                <c:pt idx="1198" formatCode="General">
                  <c:v>11.98</c:v>
                </c:pt>
                <c:pt idx="1199" formatCode="General">
                  <c:v>11.99</c:v>
                </c:pt>
                <c:pt idx="1200" formatCode="General">
                  <c:v>12</c:v>
                </c:pt>
                <c:pt idx="1201" formatCode="General">
                  <c:v>12.01</c:v>
                </c:pt>
                <c:pt idx="1202" formatCode="General">
                  <c:v>12.02</c:v>
                </c:pt>
                <c:pt idx="1203" formatCode="General">
                  <c:v>12.03</c:v>
                </c:pt>
                <c:pt idx="1204" formatCode="General">
                  <c:v>12.04</c:v>
                </c:pt>
                <c:pt idx="1205" formatCode="General">
                  <c:v>12.05</c:v>
                </c:pt>
                <c:pt idx="1206" formatCode="General">
                  <c:v>12.06</c:v>
                </c:pt>
                <c:pt idx="1207" formatCode="General">
                  <c:v>12.07</c:v>
                </c:pt>
                <c:pt idx="1208" formatCode="General">
                  <c:v>12.08</c:v>
                </c:pt>
                <c:pt idx="1209" formatCode="General">
                  <c:v>12.09</c:v>
                </c:pt>
                <c:pt idx="1210" formatCode="General">
                  <c:v>12.1</c:v>
                </c:pt>
                <c:pt idx="1211" formatCode="General">
                  <c:v>12.11</c:v>
                </c:pt>
                <c:pt idx="1212" formatCode="General">
                  <c:v>12.12</c:v>
                </c:pt>
                <c:pt idx="1213" formatCode="General">
                  <c:v>12.129999999999999</c:v>
                </c:pt>
                <c:pt idx="1214" formatCode="General">
                  <c:v>12.139999999999999</c:v>
                </c:pt>
                <c:pt idx="1215" formatCode="General">
                  <c:v>12.15</c:v>
                </c:pt>
                <c:pt idx="1216" formatCode="General">
                  <c:v>12.16</c:v>
                </c:pt>
                <c:pt idx="1217" formatCode="General">
                  <c:v>12.17</c:v>
                </c:pt>
                <c:pt idx="1218" formatCode="General">
                  <c:v>12.18</c:v>
                </c:pt>
                <c:pt idx="1219" formatCode="General">
                  <c:v>12.19</c:v>
                </c:pt>
                <c:pt idx="1220" formatCode="General">
                  <c:v>12.2</c:v>
                </c:pt>
                <c:pt idx="1221" formatCode="General">
                  <c:v>12.209999999999999</c:v>
                </c:pt>
                <c:pt idx="1222" formatCode="General">
                  <c:v>12.219999999999999</c:v>
                </c:pt>
                <c:pt idx="1223" formatCode="General">
                  <c:v>12.229999999999999</c:v>
                </c:pt>
                <c:pt idx="1224" formatCode="General">
                  <c:v>12.239999999999998</c:v>
                </c:pt>
                <c:pt idx="1225" formatCode="General">
                  <c:v>12.25</c:v>
                </c:pt>
                <c:pt idx="1226" formatCode="General">
                  <c:v>12.26</c:v>
                </c:pt>
                <c:pt idx="1227" formatCode="General">
                  <c:v>12.27</c:v>
                </c:pt>
                <c:pt idx="1228" formatCode="General">
                  <c:v>12.28</c:v>
                </c:pt>
                <c:pt idx="1229" formatCode="General">
                  <c:v>12.29</c:v>
                </c:pt>
                <c:pt idx="1230" formatCode="General">
                  <c:v>12.3</c:v>
                </c:pt>
                <c:pt idx="1231" formatCode="General">
                  <c:v>12.31</c:v>
                </c:pt>
                <c:pt idx="1232" formatCode="General">
                  <c:v>12.32</c:v>
                </c:pt>
                <c:pt idx="1233" formatCode="General">
                  <c:v>12.33</c:v>
                </c:pt>
                <c:pt idx="1234" formatCode="General">
                  <c:v>12.34</c:v>
                </c:pt>
                <c:pt idx="1235" formatCode="General">
                  <c:v>12.350000000000026</c:v>
                </c:pt>
                <c:pt idx="1236" formatCode="General">
                  <c:v>12.360000000000024</c:v>
                </c:pt>
                <c:pt idx="1237" formatCode="General">
                  <c:v>12.370000000000006</c:v>
                </c:pt>
                <c:pt idx="1238" formatCode="General">
                  <c:v>12.38</c:v>
                </c:pt>
                <c:pt idx="1239" formatCode="General">
                  <c:v>12.39</c:v>
                </c:pt>
                <c:pt idx="1240" formatCode="General">
                  <c:v>12.4</c:v>
                </c:pt>
                <c:pt idx="1241" formatCode="General">
                  <c:v>12.41</c:v>
                </c:pt>
                <c:pt idx="1242" formatCode="General">
                  <c:v>12.42</c:v>
                </c:pt>
                <c:pt idx="1243" formatCode="General">
                  <c:v>12.43</c:v>
                </c:pt>
                <c:pt idx="1244" formatCode="General">
                  <c:v>12.44</c:v>
                </c:pt>
                <c:pt idx="1245" formatCode="General">
                  <c:v>12.450000000000006</c:v>
                </c:pt>
                <c:pt idx="1246" formatCode="General">
                  <c:v>12.46</c:v>
                </c:pt>
                <c:pt idx="1247" formatCode="General">
                  <c:v>12.47</c:v>
                </c:pt>
                <c:pt idx="1248" formatCode="General">
                  <c:v>12.48</c:v>
                </c:pt>
                <c:pt idx="1249" formatCode="General">
                  <c:v>12.49</c:v>
                </c:pt>
                <c:pt idx="1250" formatCode="General">
                  <c:v>12.5</c:v>
                </c:pt>
                <c:pt idx="1251" formatCode="General">
                  <c:v>12.51</c:v>
                </c:pt>
                <c:pt idx="1252" formatCode="General">
                  <c:v>12.52</c:v>
                </c:pt>
                <c:pt idx="1253" formatCode="General">
                  <c:v>12.53</c:v>
                </c:pt>
                <c:pt idx="1254" formatCode="General">
                  <c:v>12.54</c:v>
                </c:pt>
                <c:pt idx="1255" formatCode="General">
                  <c:v>12.55</c:v>
                </c:pt>
                <c:pt idx="1256" formatCode="General">
                  <c:v>12.56</c:v>
                </c:pt>
                <c:pt idx="1257" formatCode="General">
                  <c:v>12.57</c:v>
                </c:pt>
                <c:pt idx="1258" formatCode="General">
                  <c:v>12.58</c:v>
                </c:pt>
                <c:pt idx="1259" formatCode="General">
                  <c:v>12.59</c:v>
                </c:pt>
                <c:pt idx="1260" formatCode="General">
                  <c:v>12.6</c:v>
                </c:pt>
                <c:pt idx="1261" formatCode="General">
                  <c:v>12.61</c:v>
                </c:pt>
                <c:pt idx="1262" formatCode="General">
                  <c:v>12.62</c:v>
                </c:pt>
                <c:pt idx="1263" formatCode="General">
                  <c:v>12.629999999999999</c:v>
                </c:pt>
                <c:pt idx="1264" formatCode="General">
                  <c:v>12.639999999999999</c:v>
                </c:pt>
                <c:pt idx="1265" formatCode="General">
                  <c:v>12.65</c:v>
                </c:pt>
                <c:pt idx="1266" formatCode="General">
                  <c:v>12.66</c:v>
                </c:pt>
                <c:pt idx="1267" formatCode="General">
                  <c:v>12.67</c:v>
                </c:pt>
                <c:pt idx="1268" formatCode="General">
                  <c:v>12.68</c:v>
                </c:pt>
                <c:pt idx="1269" formatCode="General">
                  <c:v>12.69</c:v>
                </c:pt>
                <c:pt idx="1270" formatCode="General">
                  <c:v>12.7</c:v>
                </c:pt>
                <c:pt idx="1271" formatCode="General">
                  <c:v>12.709999999999999</c:v>
                </c:pt>
                <c:pt idx="1272" formatCode="General">
                  <c:v>12.719999999999999</c:v>
                </c:pt>
                <c:pt idx="1273" formatCode="General">
                  <c:v>12.729999999999999</c:v>
                </c:pt>
                <c:pt idx="1274" formatCode="General">
                  <c:v>12.739999999999998</c:v>
                </c:pt>
                <c:pt idx="1275" formatCode="General">
                  <c:v>12.75</c:v>
                </c:pt>
                <c:pt idx="1276" formatCode="General">
                  <c:v>12.76</c:v>
                </c:pt>
                <c:pt idx="1277" formatCode="General">
                  <c:v>12.77</c:v>
                </c:pt>
                <c:pt idx="1278" formatCode="General">
                  <c:v>12.78</c:v>
                </c:pt>
                <c:pt idx="1279" formatCode="General">
                  <c:v>12.79</c:v>
                </c:pt>
                <c:pt idx="1280" formatCode="General">
                  <c:v>12.8</c:v>
                </c:pt>
                <c:pt idx="1281" formatCode="General">
                  <c:v>12.81</c:v>
                </c:pt>
                <c:pt idx="1282" formatCode="General">
                  <c:v>12.82</c:v>
                </c:pt>
                <c:pt idx="1283" formatCode="General">
                  <c:v>12.83</c:v>
                </c:pt>
                <c:pt idx="1284" formatCode="General">
                  <c:v>12.84</c:v>
                </c:pt>
                <c:pt idx="1285" formatCode="General">
                  <c:v>12.850000000000026</c:v>
                </c:pt>
                <c:pt idx="1286" formatCode="General">
                  <c:v>12.860000000000024</c:v>
                </c:pt>
                <c:pt idx="1287" formatCode="General">
                  <c:v>12.870000000000006</c:v>
                </c:pt>
                <c:pt idx="1288" formatCode="General">
                  <c:v>12.88</c:v>
                </c:pt>
                <c:pt idx="1289" formatCode="General">
                  <c:v>12.89</c:v>
                </c:pt>
                <c:pt idx="1290" formatCode="General">
                  <c:v>12.9</c:v>
                </c:pt>
                <c:pt idx="1291" formatCode="General">
                  <c:v>12.91</c:v>
                </c:pt>
                <c:pt idx="1292" formatCode="General">
                  <c:v>12.92</c:v>
                </c:pt>
                <c:pt idx="1293" formatCode="General">
                  <c:v>12.93</c:v>
                </c:pt>
                <c:pt idx="1294" formatCode="General">
                  <c:v>12.94</c:v>
                </c:pt>
                <c:pt idx="1295" formatCode="General">
                  <c:v>12.950000000000006</c:v>
                </c:pt>
                <c:pt idx="1296" formatCode="General">
                  <c:v>12.96</c:v>
                </c:pt>
                <c:pt idx="1297" formatCode="General">
                  <c:v>12.97</c:v>
                </c:pt>
                <c:pt idx="1298" formatCode="General">
                  <c:v>12.98</c:v>
                </c:pt>
                <c:pt idx="1299" formatCode="General">
                  <c:v>12.99</c:v>
                </c:pt>
                <c:pt idx="1300" formatCode="General">
                  <c:v>13</c:v>
                </c:pt>
                <c:pt idx="1301" formatCode="General">
                  <c:v>13.01</c:v>
                </c:pt>
                <c:pt idx="1302" formatCode="General">
                  <c:v>13.02</c:v>
                </c:pt>
                <c:pt idx="1303" formatCode="General">
                  <c:v>13.03</c:v>
                </c:pt>
                <c:pt idx="1304" formatCode="General">
                  <c:v>13.04</c:v>
                </c:pt>
                <c:pt idx="1305" formatCode="General">
                  <c:v>13.05</c:v>
                </c:pt>
                <c:pt idx="1306" formatCode="General">
                  <c:v>13.06</c:v>
                </c:pt>
                <c:pt idx="1307" formatCode="General">
                  <c:v>13.07</c:v>
                </c:pt>
                <c:pt idx="1308" formatCode="General">
                  <c:v>13.08</c:v>
                </c:pt>
                <c:pt idx="1309" formatCode="General">
                  <c:v>13.09</c:v>
                </c:pt>
                <c:pt idx="1310" formatCode="General">
                  <c:v>13.1</c:v>
                </c:pt>
                <c:pt idx="1311" formatCode="General">
                  <c:v>13.11</c:v>
                </c:pt>
                <c:pt idx="1312" formatCode="General">
                  <c:v>13.12</c:v>
                </c:pt>
                <c:pt idx="1313" formatCode="General">
                  <c:v>13.129999999999999</c:v>
                </c:pt>
                <c:pt idx="1314" formatCode="General">
                  <c:v>13.139999999999999</c:v>
                </c:pt>
                <c:pt idx="1315" formatCode="General">
                  <c:v>13.15</c:v>
                </c:pt>
                <c:pt idx="1316" formatCode="General">
                  <c:v>13.16</c:v>
                </c:pt>
                <c:pt idx="1317" formatCode="General">
                  <c:v>13.17</c:v>
                </c:pt>
                <c:pt idx="1318" formatCode="General">
                  <c:v>13.18</c:v>
                </c:pt>
                <c:pt idx="1319" formatCode="General">
                  <c:v>13.19</c:v>
                </c:pt>
                <c:pt idx="1320" formatCode="General">
                  <c:v>13.2</c:v>
                </c:pt>
                <c:pt idx="1321" formatCode="General">
                  <c:v>13.209999999999999</c:v>
                </c:pt>
                <c:pt idx="1322" formatCode="General">
                  <c:v>13.219999999999999</c:v>
                </c:pt>
                <c:pt idx="1323" formatCode="General">
                  <c:v>13.229999999999999</c:v>
                </c:pt>
                <c:pt idx="1324" formatCode="General">
                  <c:v>13.239999999999998</c:v>
                </c:pt>
                <c:pt idx="1325" formatCode="General">
                  <c:v>13.25</c:v>
                </c:pt>
                <c:pt idx="1326" formatCode="General">
                  <c:v>13.26</c:v>
                </c:pt>
                <c:pt idx="1327" formatCode="General">
                  <c:v>13.27</c:v>
                </c:pt>
                <c:pt idx="1328" formatCode="General">
                  <c:v>13.28</c:v>
                </c:pt>
                <c:pt idx="1329" formatCode="General">
                  <c:v>13.29</c:v>
                </c:pt>
                <c:pt idx="1330" formatCode="General">
                  <c:v>13.3</c:v>
                </c:pt>
                <c:pt idx="1331" formatCode="General">
                  <c:v>13.31</c:v>
                </c:pt>
                <c:pt idx="1332" formatCode="General">
                  <c:v>13.32</c:v>
                </c:pt>
                <c:pt idx="1333" formatCode="General">
                  <c:v>13.33</c:v>
                </c:pt>
                <c:pt idx="1334" formatCode="General">
                  <c:v>13.34</c:v>
                </c:pt>
                <c:pt idx="1335" formatCode="General">
                  <c:v>13.350000000000026</c:v>
                </c:pt>
                <c:pt idx="1336" formatCode="General">
                  <c:v>13.360000000000024</c:v>
                </c:pt>
                <c:pt idx="1337" formatCode="General">
                  <c:v>13.370000000000006</c:v>
                </c:pt>
                <c:pt idx="1338" formatCode="General">
                  <c:v>13.38</c:v>
                </c:pt>
                <c:pt idx="1339" formatCode="General">
                  <c:v>13.39</c:v>
                </c:pt>
                <c:pt idx="1340" formatCode="General">
                  <c:v>13.4</c:v>
                </c:pt>
                <c:pt idx="1341" formatCode="General">
                  <c:v>13.41</c:v>
                </c:pt>
                <c:pt idx="1342" formatCode="General">
                  <c:v>13.42</c:v>
                </c:pt>
                <c:pt idx="1343" formatCode="General">
                  <c:v>13.43</c:v>
                </c:pt>
                <c:pt idx="1344" formatCode="General">
                  <c:v>13.44</c:v>
                </c:pt>
                <c:pt idx="1345" formatCode="General">
                  <c:v>13.450000000000006</c:v>
                </c:pt>
                <c:pt idx="1346" formatCode="General">
                  <c:v>13.46</c:v>
                </c:pt>
                <c:pt idx="1347" formatCode="General">
                  <c:v>13.47</c:v>
                </c:pt>
                <c:pt idx="1348" formatCode="General">
                  <c:v>13.48</c:v>
                </c:pt>
                <c:pt idx="1349" formatCode="General">
                  <c:v>13.49</c:v>
                </c:pt>
                <c:pt idx="1350" formatCode="General">
                  <c:v>13.5</c:v>
                </c:pt>
                <c:pt idx="1351" formatCode="General">
                  <c:v>13.51</c:v>
                </c:pt>
                <c:pt idx="1352" formatCode="General">
                  <c:v>13.52</c:v>
                </c:pt>
                <c:pt idx="1353" formatCode="General">
                  <c:v>13.53</c:v>
                </c:pt>
                <c:pt idx="1354" formatCode="General">
                  <c:v>13.54</c:v>
                </c:pt>
                <c:pt idx="1355" formatCode="General">
                  <c:v>13.55</c:v>
                </c:pt>
                <c:pt idx="1356" formatCode="General">
                  <c:v>13.56</c:v>
                </c:pt>
                <c:pt idx="1357" formatCode="General">
                  <c:v>13.57</c:v>
                </c:pt>
                <c:pt idx="1358" formatCode="General">
                  <c:v>13.58</c:v>
                </c:pt>
                <c:pt idx="1359" formatCode="General">
                  <c:v>13.59</c:v>
                </c:pt>
                <c:pt idx="1360" formatCode="General">
                  <c:v>13.6</c:v>
                </c:pt>
                <c:pt idx="1361" formatCode="General">
                  <c:v>13.61</c:v>
                </c:pt>
                <c:pt idx="1362" formatCode="General">
                  <c:v>13.62</c:v>
                </c:pt>
                <c:pt idx="1363" formatCode="General">
                  <c:v>13.629999999999999</c:v>
                </c:pt>
                <c:pt idx="1364" formatCode="General">
                  <c:v>13.639999999999999</c:v>
                </c:pt>
                <c:pt idx="1365" formatCode="General">
                  <c:v>13.65</c:v>
                </c:pt>
                <c:pt idx="1366" formatCode="General">
                  <c:v>13.66</c:v>
                </c:pt>
                <c:pt idx="1367" formatCode="General">
                  <c:v>13.67</c:v>
                </c:pt>
                <c:pt idx="1368" formatCode="General">
                  <c:v>13.68</c:v>
                </c:pt>
                <c:pt idx="1369" formatCode="General">
                  <c:v>13.69</c:v>
                </c:pt>
                <c:pt idx="1370" formatCode="General">
                  <c:v>13.7</c:v>
                </c:pt>
                <c:pt idx="1371" formatCode="General">
                  <c:v>13.709999999999999</c:v>
                </c:pt>
                <c:pt idx="1372" formatCode="General">
                  <c:v>13.719999999999999</c:v>
                </c:pt>
                <c:pt idx="1373" formatCode="General">
                  <c:v>13.729999999999999</c:v>
                </c:pt>
                <c:pt idx="1374" formatCode="General">
                  <c:v>13.739999999999998</c:v>
                </c:pt>
                <c:pt idx="1375" formatCode="General">
                  <c:v>13.75</c:v>
                </c:pt>
                <c:pt idx="1376" formatCode="General">
                  <c:v>13.76</c:v>
                </c:pt>
                <c:pt idx="1377" formatCode="General">
                  <c:v>13.77</c:v>
                </c:pt>
                <c:pt idx="1378" formatCode="General">
                  <c:v>13.78</c:v>
                </c:pt>
                <c:pt idx="1379" formatCode="General">
                  <c:v>13.79</c:v>
                </c:pt>
                <c:pt idx="1380" formatCode="General">
                  <c:v>13.8</c:v>
                </c:pt>
                <c:pt idx="1381" formatCode="General">
                  <c:v>13.81</c:v>
                </c:pt>
                <c:pt idx="1382" formatCode="General">
                  <c:v>13.82</c:v>
                </c:pt>
                <c:pt idx="1383" formatCode="General">
                  <c:v>13.83</c:v>
                </c:pt>
                <c:pt idx="1384" formatCode="General">
                  <c:v>13.84</c:v>
                </c:pt>
                <c:pt idx="1385" formatCode="General">
                  <c:v>13.850000000000026</c:v>
                </c:pt>
                <c:pt idx="1386" formatCode="General">
                  <c:v>13.860000000000024</c:v>
                </c:pt>
                <c:pt idx="1387" formatCode="General">
                  <c:v>13.870000000000006</c:v>
                </c:pt>
                <c:pt idx="1388" formatCode="General">
                  <c:v>13.88</c:v>
                </c:pt>
                <c:pt idx="1389" formatCode="General">
                  <c:v>13.89</c:v>
                </c:pt>
                <c:pt idx="1390" formatCode="General">
                  <c:v>13.9</c:v>
                </c:pt>
                <c:pt idx="1391" formatCode="General">
                  <c:v>13.91</c:v>
                </c:pt>
                <c:pt idx="1392" formatCode="General">
                  <c:v>13.92</c:v>
                </c:pt>
                <c:pt idx="1393" formatCode="General">
                  <c:v>13.93</c:v>
                </c:pt>
                <c:pt idx="1394" formatCode="General">
                  <c:v>13.94</c:v>
                </c:pt>
                <c:pt idx="1395" formatCode="General">
                  <c:v>13.950000000000006</c:v>
                </c:pt>
                <c:pt idx="1396" formatCode="General">
                  <c:v>13.96</c:v>
                </c:pt>
                <c:pt idx="1397" formatCode="General">
                  <c:v>13.97</c:v>
                </c:pt>
                <c:pt idx="1398" formatCode="General">
                  <c:v>13.98</c:v>
                </c:pt>
                <c:pt idx="1399" formatCode="General">
                  <c:v>13.99</c:v>
                </c:pt>
                <c:pt idx="1400" formatCode="General">
                  <c:v>14</c:v>
                </c:pt>
                <c:pt idx="1401" formatCode="General">
                  <c:v>14.01</c:v>
                </c:pt>
                <c:pt idx="1402" formatCode="General">
                  <c:v>14.02</c:v>
                </c:pt>
                <c:pt idx="1403" formatCode="General">
                  <c:v>14.03</c:v>
                </c:pt>
                <c:pt idx="1404" formatCode="General">
                  <c:v>14.04</c:v>
                </c:pt>
                <c:pt idx="1405" formatCode="General">
                  <c:v>14.05</c:v>
                </c:pt>
                <c:pt idx="1406" formatCode="General">
                  <c:v>14.06</c:v>
                </c:pt>
                <c:pt idx="1407" formatCode="General">
                  <c:v>14.07</c:v>
                </c:pt>
                <c:pt idx="1408" formatCode="General">
                  <c:v>14.08</c:v>
                </c:pt>
                <c:pt idx="1409" formatCode="General">
                  <c:v>14.09</c:v>
                </c:pt>
                <c:pt idx="1410" formatCode="General">
                  <c:v>14.1</c:v>
                </c:pt>
                <c:pt idx="1411" formatCode="General">
                  <c:v>14.11</c:v>
                </c:pt>
                <c:pt idx="1412" formatCode="General">
                  <c:v>14.12</c:v>
                </c:pt>
                <c:pt idx="1413" formatCode="General">
                  <c:v>14.129999999999999</c:v>
                </c:pt>
                <c:pt idx="1414" formatCode="General">
                  <c:v>14.139999999999999</c:v>
                </c:pt>
                <c:pt idx="1415" formatCode="General">
                  <c:v>14.15</c:v>
                </c:pt>
                <c:pt idx="1416" formatCode="General">
                  <c:v>14.16</c:v>
                </c:pt>
                <c:pt idx="1417" formatCode="General">
                  <c:v>14.17</c:v>
                </c:pt>
                <c:pt idx="1418" formatCode="General">
                  <c:v>14.18</c:v>
                </c:pt>
                <c:pt idx="1419" formatCode="General">
                  <c:v>14.19</c:v>
                </c:pt>
                <c:pt idx="1420" formatCode="General">
                  <c:v>14.2</c:v>
                </c:pt>
                <c:pt idx="1421" formatCode="General">
                  <c:v>14.209999999999999</c:v>
                </c:pt>
                <c:pt idx="1422" formatCode="General">
                  <c:v>14.219999999999999</c:v>
                </c:pt>
                <c:pt idx="1423" formatCode="General">
                  <c:v>14.229999999999999</c:v>
                </c:pt>
                <c:pt idx="1424" formatCode="General">
                  <c:v>14.239999999999998</c:v>
                </c:pt>
                <c:pt idx="1425" formatCode="General">
                  <c:v>14.25</c:v>
                </c:pt>
                <c:pt idx="1426" formatCode="General">
                  <c:v>14.26</c:v>
                </c:pt>
                <c:pt idx="1427" formatCode="General">
                  <c:v>14.27</c:v>
                </c:pt>
                <c:pt idx="1428" formatCode="General">
                  <c:v>14.28</c:v>
                </c:pt>
                <c:pt idx="1429" formatCode="General">
                  <c:v>14.29</c:v>
                </c:pt>
                <c:pt idx="1430" formatCode="General">
                  <c:v>14.3</c:v>
                </c:pt>
                <c:pt idx="1431" formatCode="General">
                  <c:v>14.31</c:v>
                </c:pt>
                <c:pt idx="1432" formatCode="General">
                  <c:v>14.32</c:v>
                </c:pt>
                <c:pt idx="1433" formatCode="General">
                  <c:v>14.33</c:v>
                </c:pt>
                <c:pt idx="1434" formatCode="General">
                  <c:v>14.34</c:v>
                </c:pt>
                <c:pt idx="1435" formatCode="General">
                  <c:v>14.350000000000026</c:v>
                </c:pt>
                <c:pt idx="1436" formatCode="General">
                  <c:v>14.360000000000024</c:v>
                </c:pt>
                <c:pt idx="1437" formatCode="General">
                  <c:v>14.370000000000006</c:v>
                </c:pt>
                <c:pt idx="1438" formatCode="General">
                  <c:v>14.38</c:v>
                </c:pt>
                <c:pt idx="1439" formatCode="General">
                  <c:v>14.39</c:v>
                </c:pt>
                <c:pt idx="1440" formatCode="General">
                  <c:v>14.4</c:v>
                </c:pt>
                <c:pt idx="1441" formatCode="General">
                  <c:v>14.41</c:v>
                </c:pt>
                <c:pt idx="1442" formatCode="General">
                  <c:v>14.42</c:v>
                </c:pt>
                <c:pt idx="1443" formatCode="General">
                  <c:v>14.43</c:v>
                </c:pt>
                <c:pt idx="1444" formatCode="General">
                  <c:v>14.44</c:v>
                </c:pt>
                <c:pt idx="1445" formatCode="General">
                  <c:v>14.450000000000006</c:v>
                </c:pt>
                <c:pt idx="1446" formatCode="General">
                  <c:v>14.46</c:v>
                </c:pt>
                <c:pt idx="1447" formatCode="General">
                  <c:v>14.47</c:v>
                </c:pt>
                <c:pt idx="1448" formatCode="General">
                  <c:v>14.48</c:v>
                </c:pt>
                <c:pt idx="1449" formatCode="General">
                  <c:v>14.49</c:v>
                </c:pt>
                <c:pt idx="1450" formatCode="General">
                  <c:v>14.5</c:v>
                </c:pt>
                <c:pt idx="1451" formatCode="General">
                  <c:v>14.51</c:v>
                </c:pt>
                <c:pt idx="1452" formatCode="General">
                  <c:v>14.52</c:v>
                </c:pt>
                <c:pt idx="1453" formatCode="General">
                  <c:v>14.53</c:v>
                </c:pt>
                <c:pt idx="1454" formatCode="General">
                  <c:v>14.54</c:v>
                </c:pt>
                <c:pt idx="1455" formatCode="General">
                  <c:v>14.55</c:v>
                </c:pt>
                <c:pt idx="1456" formatCode="General">
                  <c:v>14.56</c:v>
                </c:pt>
                <c:pt idx="1457" formatCode="General">
                  <c:v>14.57</c:v>
                </c:pt>
                <c:pt idx="1458" formatCode="General">
                  <c:v>14.58</c:v>
                </c:pt>
                <c:pt idx="1459" formatCode="General">
                  <c:v>14.59</c:v>
                </c:pt>
                <c:pt idx="1460" formatCode="General">
                  <c:v>14.6</c:v>
                </c:pt>
                <c:pt idx="1461" formatCode="General">
                  <c:v>14.61</c:v>
                </c:pt>
                <c:pt idx="1462" formatCode="General">
                  <c:v>14.62</c:v>
                </c:pt>
                <c:pt idx="1463" formatCode="General">
                  <c:v>14.629999999999999</c:v>
                </c:pt>
                <c:pt idx="1464" formatCode="General">
                  <c:v>14.639999999999999</c:v>
                </c:pt>
                <c:pt idx="1465" formatCode="General">
                  <c:v>14.65</c:v>
                </c:pt>
                <c:pt idx="1466" formatCode="General">
                  <c:v>14.66</c:v>
                </c:pt>
                <c:pt idx="1467" formatCode="General">
                  <c:v>14.67</c:v>
                </c:pt>
                <c:pt idx="1468" formatCode="General">
                  <c:v>14.68</c:v>
                </c:pt>
                <c:pt idx="1469" formatCode="General">
                  <c:v>14.69</c:v>
                </c:pt>
                <c:pt idx="1470" formatCode="General">
                  <c:v>14.7</c:v>
                </c:pt>
                <c:pt idx="1471" formatCode="General">
                  <c:v>14.709999999999999</c:v>
                </c:pt>
                <c:pt idx="1472" formatCode="General">
                  <c:v>14.719999999999999</c:v>
                </c:pt>
                <c:pt idx="1473" formatCode="General">
                  <c:v>14.729999999999999</c:v>
                </c:pt>
                <c:pt idx="1474" formatCode="General">
                  <c:v>14.739999999999998</c:v>
                </c:pt>
                <c:pt idx="1475" formatCode="General">
                  <c:v>14.75</c:v>
                </c:pt>
                <c:pt idx="1476" formatCode="General">
                  <c:v>14.76</c:v>
                </c:pt>
                <c:pt idx="1477" formatCode="General">
                  <c:v>14.77</c:v>
                </c:pt>
                <c:pt idx="1478" formatCode="General">
                  <c:v>14.78</c:v>
                </c:pt>
                <c:pt idx="1479" formatCode="General">
                  <c:v>14.79</c:v>
                </c:pt>
                <c:pt idx="1480" formatCode="General">
                  <c:v>14.8</c:v>
                </c:pt>
                <c:pt idx="1481" formatCode="General">
                  <c:v>14.81</c:v>
                </c:pt>
                <c:pt idx="1482" formatCode="General">
                  <c:v>14.82</c:v>
                </c:pt>
                <c:pt idx="1483" formatCode="General">
                  <c:v>14.83</c:v>
                </c:pt>
                <c:pt idx="1484" formatCode="General">
                  <c:v>14.84</c:v>
                </c:pt>
                <c:pt idx="1485" formatCode="General">
                  <c:v>14.850000000000026</c:v>
                </c:pt>
                <c:pt idx="1486" formatCode="General">
                  <c:v>14.860000000000024</c:v>
                </c:pt>
                <c:pt idx="1487" formatCode="General">
                  <c:v>14.870000000000006</c:v>
                </c:pt>
                <c:pt idx="1488" formatCode="General">
                  <c:v>14.88</c:v>
                </c:pt>
                <c:pt idx="1489" formatCode="General">
                  <c:v>14.89</c:v>
                </c:pt>
                <c:pt idx="1490" formatCode="General">
                  <c:v>14.9</c:v>
                </c:pt>
                <c:pt idx="1491" formatCode="General">
                  <c:v>14.91</c:v>
                </c:pt>
                <c:pt idx="1492" formatCode="General">
                  <c:v>14.92</c:v>
                </c:pt>
                <c:pt idx="1493" formatCode="General">
                  <c:v>14.93</c:v>
                </c:pt>
                <c:pt idx="1494" formatCode="General">
                  <c:v>14.94</c:v>
                </c:pt>
                <c:pt idx="1495" formatCode="General">
                  <c:v>14.950000000000006</c:v>
                </c:pt>
                <c:pt idx="1496" formatCode="General">
                  <c:v>14.96</c:v>
                </c:pt>
                <c:pt idx="1497" formatCode="General">
                  <c:v>14.97</c:v>
                </c:pt>
                <c:pt idx="1498" formatCode="General">
                  <c:v>14.98</c:v>
                </c:pt>
                <c:pt idx="1499" formatCode="General">
                  <c:v>14.99</c:v>
                </c:pt>
                <c:pt idx="1500" formatCode="General">
                  <c:v>15</c:v>
                </c:pt>
                <c:pt idx="1501" formatCode="General">
                  <c:v>15.01</c:v>
                </c:pt>
                <c:pt idx="1502" formatCode="General">
                  <c:v>15.02</c:v>
                </c:pt>
                <c:pt idx="1503" formatCode="General">
                  <c:v>15.03</c:v>
                </c:pt>
                <c:pt idx="1504" formatCode="General">
                  <c:v>15.04</c:v>
                </c:pt>
                <c:pt idx="1505" formatCode="General">
                  <c:v>15.05</c:v>
                </c:pt>
                <c:pt idx="1506" formatCode="General">
                  <c:v>15.06</c:v>
                </c:pt>
                <c:pt idx="1507" formatCode="General">
                  <c:v>15.07</c:v>
                </c:pt>
                <c:pt idx="1508" formatCode="General">
                  <c:v>15.08</c:v>
                </c:pt>
                <c:pt idx="1509" formatCode="General">
                  <c:v>15.09</c:v>
                </c:pt>
                <c:pt idx="1510" formatCode="General">
                  <c:v>15.1</c:v>
                </c:pt>
                <c:pt idx="1511" formatCode="General">
                  <c:v>15.11</c:v>
                </c:pt>
                <c:pt idx="1512" formatCode="General">
                  <c:v>15.12</c:v>
                </c:pt>
                <c:pt idx="1513" formatCode="General">
                  <c:v>15.129999999999999</c:v>
                </c:pt>
                <c:pt idx="1514" formatCode="General">
                  <c:v>15.139999999999999</c:v>
                </c:pt>
                <c:pt idx="1515" formatCode="General">
                  <c:v>15.15</c:v>
                </c:pt>
                <c:pt idx="1516" formatCode="General">
                  <c:v>15.16</c:v>
                </c:pt>
                <c:pt idx="1517" formatCode="General">
                  <c:v>15.17</c:v>
                </c:pt>
                <c:pt idx="1518" formatCode="General">
                  <c:v>15.18</c:v>
                </c:pt>
                <c:pt idx="1519" formatCode="General">
                  <c:v>15.19</c:v>
                </c:pt>
                <c:pt idx="1520" formatCode="General">
                  <c:v>15.2</c:v>
                </c:pt>
                <c:pt idx="1521" formatCode="General">
                  <c:v>15.209999999999999</c:v>
                </c:pt>
                <c:pt idx="1522" formatCode="General">
                  <c:v>15.219999999999999</c:v>
                </c:pt>
                <c:pt idx="1523" formatCode="General">
                  <c:v>15.229999999999999</c:v>
                </c:pt>
                <c:pt idx="1524" formatCode="General">
                  <c:v>15.239999999999998</c:v>
                </c:pt>
                <c:pt idx="1525" formatCode="General">
                  <c:v>15.25</c:v>
                </c:pt>
                <c:pt idx="1526" formatCode="General">
                  <c:v>15.26</c:v>
                </c:pt>
                <c:pt idx="1527" formatCode="General">
                  <c:v>15.27</c:v>
                </c:pt>
                <c:pt idx="1528" formatCode="General">
                  <c:v>15.28</c:v>
                </c:pt>
                <c:pt idx="1529" formatCode="General">
                  <c:v>15.29</c:v>
                </c:pt>
                <c:pt idx="1530" formatCode="General">
                  <c:v>15.3</c:v>
                </c:pt>
                <c:pt idx="1531" formatCode="General">
                  <c:v>15.31</c:v>
                </c:pt>
                <c:pt idx="1532" formatCode="General">
                  <c:v>15.32</c:v>
                </c:pt>
                <c:pt idx="1533" formatCode="General">
                  <c:v>15.33</c:v>
                </c:pt>
                <c:pt idx="1534" formatCode="General">
                  <c:v>15.34</c:v>
                </c:pt>
                <c:pt idx="1535" formatCode="General">
                  <c:v>15.350000000000026</c:v>
                </c:pt>
                <c:pt idx="1536" formatCode="General">
                  <c:v>15.360000000000024</c:v>
                </c:pt>
                <c:pt idx="1537" formatCode="General">
                  <c:v>15.370000000000006</c:v>
                </c:pt>
                <c:pt idx="1538" formatCode="General">
                  <c:v>15.38</c:v>
                </c:pt>
                <c:pt idx="1539" formatCode="General">
                  <c:v>15.39</c:v>
                </c:pt>
                <c:pt idx="1540" formatCode="General">
                  <c:v>15.4</c:v>
                </c:pt>
                <c:pt idx="1541" formatCode="General">
                  <c:v>15.41</c:v>
                </c:pt>
                <c:pt idx="1542" formatCode="General">
                  <c:v>15.42</c:v>
                </c:pt>
                <c:pt idx="1543" formatCode="General">
                  <c:v>15.43</c:v>
                </c:pt>
                <c:pt idx="1544" formatCode="General">
                  <c:v>15.44</c:v>
                </c:pt>
                <c:pt idx="1545" formatCode="General">
                  <c:v>15.450000000000006</c:v>
                </c:pt>
                <c:pt idx="1546" formatCode="General">
                  <c:v>15.46</c:v>
                </c:pt>
                <c:pt idx="1547" formatCode="General">
                  <c:v>15.47</c:v>
                </c:pt>
                <c:pt idx="1548" formatCode="General">
                  <c:v>15.48</c:v>
                </c:pt>
                <c:pt idx="1549" formatCode="General">
                  <c:v>15.49</c:v>
                </c:pt>
                <c:pt idx="1550" formatCode="General">
                  <c:v>15.5</c:v>
                </c:pt>
                <c:pt idx="1551" formatCode="General">
                  <c:v>15.51</c:v>
                </c:pt>
                <c:pt idx="1552" formatCode="General">
                  <c:v>15.52</c:v>
                </c:pt>
                <c:pt idx="1553" formatCode="General">
                  <c:v>15.53</c:v>
                </c:pt>
                <c:pt idx="1554" formatCode="General">
                  <c:v>15.54</c:v>
                </c:pt>
                <c:pt idx="1555" formatCode="General">
                  <c:v>15.55</c:v>
                </c:pt>
                <c:pt idx="1556" formatCode="General">
                  <c:v>15.56</c:v>
                </c:pt>
                <c:pt idx="1557" formatCode="General">
                  <c:v>15.57</c:v>
                </c:pt>
                <c:pt idx="1558" formatCode="General">
                  <c:v>15.58</c:v>
                </c:pt>
                <c:pt idx="1559" formatCode="General">
                  <c:v>15.59</c:v>
                </c:pt>
                <c:pt idx="1560" formatCode="General">
                  <c:v>15.6</c:v>
                </c:pt>
                <c:pt idx="1561" formatCode="General">
                  <c:v>15.61</c:v>
                </c:pt>
                <c:pt idx="1562" formatCode="General">
                  <c:v>15.62</c:v>
                </c:pt>
                <c:pt idx="1563" formatCode="General">
                  <c:v>15.629999999999999</c:v>
                </c:pt>
                <c:pt idx="1564" formatCode="General">
                  <c:v>15.639999999999999</c:v>
                </c:pt>
                <c:pt idx="1565" formatCode="General">
                  <c:v>15.65</c:v>
                </c:pt>
                <c:pt idx="1566" formatCode="General">
                  <c:v>15.66</c:v>
                </c:pt>
                <c:pt idx="1567" formatCode="General">
                  <c:v>15.67</c:v>
                </c:pt>
                <c:pt idx="1568" formatCode="General">
                  <c:v>15.68</c:v>
                </c:pt>
                <c:pt idx="1569" formatCode="General">
                  <c:v>15.69</c:v>
                </c:pt>
                <c:pt idx="1570" formatCode="General">
                  <c:v>15.7</c:v>
                </c:pt>
                <c:pt idx="1571" formatCode="General">
                  <c:v>15.709999999999999</c:v>
                </c:pt>
                <c:pt idx="1572" formatCode="General">
                  <c:v>15.719999999999999</c:v>
                </c:pt>
                <c:pt idx="1573" formatCode="General">
                  <c:v>15.729999999999999</c:v>
                </c:pt>
                <c:pt idx="1574" formatCode="General">
                  <c:v>15.739999999999998</c:v>
                </c:pt>
                <c:pt idx="1575" formatCode="General">
                  <c:v>15.75</c:v>
                </c:pt>
                <c:pt idx="1576" formatCode="General">
                  <c:v>15.76</c:v>
                </c:pt>
                <c:pt idx="1577" formatCode="General">
                  <c:v>15.77</c:v>
                </c:pt>
                <c:pt idx="1578" formatCode="General">
                  <c:v>15.78</c:v>
                </c:pt>
                <c:pt idx="1579" formatCode="General">
                  <c:v>15.79</c:v>
                </c:pt>
                <c:pt idx="1580" formatCode="General">
                  <c:v>15.8</c:v>
                </c:pt>
                <c:pt idx="1581" formatCode="General">
                  <c:v>15.81</c:v>
                </c:pt>
                <c:pt idx="1582" formatCode="General">
                  <c:v>15.82</c:v>
                </c:pt>
                <c:pt idx="1583" formatCode="General">
                  <c:v>15.83</c:v>
                </c:pt>
                <c:pt idx="1584" formatCode="General">
                  <c:v>15.84</c:v>
                </c:pt>
                <c:pt idx="1585" formatCode="General">
                  <c:v>15.850000000000026</c:v>
                </c:pt>
                <c:pt idx="1586" formatCode="General">
                  <c:v>15.860000000000024</c:v>
                </c:pt>
                <c:pt idx="1587" formatCode="General">
                  <c:v>15.870000000000006</c:v>
                </c:pt>
                <c:pt idx="1588" formatCode="General">
                  <c:v>15.88</c:v>
                </c:pt>
                <c:pt idx="1589" formatCode="General">
                  <c:v>15.89</c:v>
                </c:pt>
                <c:pt idx="1590" formatCode="General">
                  <c:v>15.9</c:v>
                </c:pt>
                <c:pt idx="1591" formatCode="General">
                  <c:v>15.91</c:v>
                </c:pt>
                <c:pt idx="1592" formatCode="General">
                  <c:v>15.92</c:v>
                </c:pt>
                <c:pt idx="1593" formatCode="General">
                  <c:v>15.93</c:v>
                </c:pt>
                <c:pt idx="1594" formatCode="General">
                  <c:v>15.94</c:v>
                </c:pt>
                <c:pt idx="1595" formatCode="General">
                  <c:v>15.950000000000006</c:v>
                </c:pt>
                <c:pt idx="1596" formatCode="General">
                  <c:v>15.96</c:v>
                </c:pt>
                <c:pt idx="1597" formatCode="General">
                  <c:v>15.97</c:v>
                </c:pt>
                <c:pt idx="1598" formatCode="General">
                  <c:v>15.98</c:v>
                </c:pt>
                <c:pt idx="1599" formatCode="General">
                  <c:v>15.99</c:v>
                </c:pt>
                <c:pt idx="1600" formatCode="General">
                  <c:v>16</c:v>
                </c:pt>
                <c:pt idx="1601" formatCode="General">
                  <c:v>16.010000000000005</c:v>
                </c:pt>
                <c:pt idx="1602" formatCode="General">
                  <c:v>16.02</c:v>
                </c:pt>
                <c:pt idx="1603" formatCode="General">
                  <c:v>16.030000999999999</c:v>
                </c:pt>
                <c:pt idx="1604" formatCode="General">
                  <c:v>16.040001</c:v>
                </c:pt>
                <c:pt idx="1605" formatCode="General">
                  <c:v>16.049999</c:v>
                </c:pt>
                <c:pt idx="1606" formatCode="General">
                  <c:v>16.059999000000001</c:v>
                </c:pt>
                <c:pt idx="1607" formatCode="General">
                  <c:v>16.07</c:v>
                </c:pt>
                <c:pt idx="1608" formatCode="General">
                  <c:v>16.079999999999988</c:v>
                </c:pt>
                <c:pt idx="1609" formatCode="General">
                  <c:v>16.09</c:v>
                </c:pt>
                <c:pt idx="1610" formatCode="General">
                  <c:v>16.100000000000001</c:v>
                </c:pt>
                <c:pt idx="1611" formatCode="General">
                  <c:v>16.110001000000079</c:v>
                </c:pt>
                <c:pt idx="1612" formatCode="General">
                  <c:v>16.120000999999988</c:v>
                </c:pt>
                <c:pt idx="1613" formatCode="General">
                  <c:v>16.129999000000005</c:v>
                </c:pt>
                <c:pt idx="1614" formatCode="General">
                  <c:v>16.139999000000035</c:v>
                </c:pt>
                <c:pt idx="1615" formatCode="General">
                  <c:v>16.149999999999999</c:v>
                </c:pt>
                <c:pt idx="1616" formatCode="General">
                  <c:v>16.16</c:v>
                </c:pt>
                <c:pt idx="1617" formatCode="General">
                  <c:v>16.170000000000005</c:v>
                </c:pt>
                <c:pt idx="1618" formatCode="General">
                  <c:v>16.18</c:v>
                </c:pt>
                <c:pt idx="1619" formatCode="General">
                  <c:v>16.190000999999999</c:v>
                </c:pt>
                <c:pt idx="1620" formatCode="General">
                  <c:v>16.200001</c:v>
                </c:pt>
                <c:pt idx="1621" formatCode="General">
                  <c:v>16.209999</c:v>
                </c:pt>
                <c:pt idx="1622" formatCode="General">
                  <c:v>16.219999000000001</c:v>
                </c:pt>
                <c:pt idx="1623" formatCode="General">
                  <c:v>16.23</c:v>
                </c:pt>
                <c:pt idx="1624" formatCode="General">
                  <c:v>16.239999999999988</c:v>
                </c:pt>
                <c:pt idx="1625" formatCode="General">
                  <c:v>16.25</c:v>
                </c:pt>
                <c:pt idx="1626" formatCode="General">
                  <c:v>16.260000000000002</c:v>
                </c:pt>
                <c:pt idx="1627" formatCode="General">
                  <c:v>16.27</c:v>
                </c:pt>
                <c:pt idx="1628" formatCode="General">
                  <c:v>16.280000999999917</c:v>
                </c:pt>
                <c:pt idx="1629" formatCode="General">
                  <c:v>16.290001</c:v>
                </c:pt>
                <c:pt idx="1630" formatCode="General">
                  <c:v>16.299999</c:v>
                </c:pt>
                <c:pt idx="1631" formatCode="General">
                  <c:v>16.309999000000001</c:v>
                </c:pt>
                <c:pt idx="1632" formatCode="General">
                  <c:v>16.32</c:v>
                </c:pt>
                <c:pt idx="1633" formatCode="General">
                  <c:v>16.329999999999988</c:v>
                </c:pt>
                <c:pt idx="1634" formatCode="General">
                  <c:v>16.34</c:v>
                </c:pt>
                <c:pt idx="1635" formatCode="General">
                  <c:v>16.350000000000001</c:v>
                </c:pt>
                <c:pt idx="1636" formatCode="General">
                  <c:v>16.360001</c:v>
                </c:pt>
                <c:pt idx="1637" formatCode="General">
                  <c:v>16.370000999999988</c:v>
                </c:pt>
                <c:pt idx="1638" formatCode="General">
                  <c:v>16.379999000000005</c:v>
                </c:pt>
                <c:pt idx="1639" formatCode="General">
                  <c:v>16.389999</c:v>
                </c:pt>
                <c:pt idx="1640" formatCode="General">
                  <c:v>16.399999999999999</c:v>
                </c:pt>
                <c:pt idx="1641" formatCode="General">
                  <c:v>16.41</c:v>
                </c:pt>
                <c:pt idx="1642" formatCode="General">
                  <c:v>16.420000000000002</c:v>
                </c:pt>
                <c:pt idx="1643" formatCode="General">
                  <c:v>16.43</c:v>
                </c:pt>
                <c:pt idx="1644" formatCode="General">
                  <c:v>16.440000999999917</c:v>
                </c:pt>
                <c:pt idx="1645" formatCode="General">
                  <c:v>16.450001</c:v>
                </c:pt>
                <c:pt idx="1646" formatCode="General">
                  <c:v>16.459999</c:v>
                </c:pt>
                <c:pt idx="1647" formatCode="General">
                  <c:v>16.469998999999987</c:v>
                </c:pt>
                <c:pt idx="1648" formatCode="General">
                  <c:v>16.479999999999986</c:v>
                </c:pt>
                <c:pt idx="1649" formatCode="General">
                  <c:v>16.489999999999913</c:v>
                </c:pt>
                <c:pt idx="1650" formatCode="General">
                  <c:v>16.5</c:v>
                </c:pt>
                <c:pt idx="1651" formatCode="General">
                  <c:v>16.510000000000005</c:v>
                </c:pt>
                <c:pt idx="1652" formatCode="General">
                  <c:v>16.52</c:v>
                </c:pt>
                <c:pt idx="1653" formatCode="General">
                  <c:v>16.530000999999999</c:v>
                </c:pt>
                <c:pt idx="1654" formatCode="General">
                  <c:v>16.540001</c:v>
                </c:pt>
                <c:pt idx="1655" formatCode="General">
                  <c:v>16.549999</c:v>
                </c:pt>
                <c:pt idx="1656" formatCode="General">
                  <c:v>16.559999000000001</c:v>
                </c:pt>
                <c:pt idx="1657" formatCode="General">
                  <c:v>16.57</c:v>
                </c:pt>
                <c:pt idx="1658" formatCode="General">
                  <c:v>16.579999999999988</c:v>
                </c:pt>
                <c:pt idx="1659" formatCode="General">
                  <c:v>16.59</c:v>
                </c:pt>
                <c:pt idx="1660" formatCode="General">
                  <c:v>16.600000000000001</c:v>
                </c:pt>
                <c:pt idx="1661" formatCode="General">
                  <c:v>16.610001000000079</c:v>
                </c:pt>
                <c:pt idx="1662" formatCode="General">
                  <c:v>16.620000999999988</c:v>
                </c:pt>
                <c:pt idx="1663" formatCode="General">
                  <c:v>16.629999000000005</c:v>
                </c:pt>
                <c:pt idx="1664" formatCode="General">
                  <c:v>16.639999000000035</c:v>
                </c:pt>
                <c:pt idx="1665" formatCode="General">
                  <c:v>16.649999999999999</c:v>
                </c:pt>
                <c:pt idx="1666" formatCode="General">
                  <c:v>16.66</c:v>
                </c:pt>
                <c:pt idx="1667" formatCode="General">
                  <c:v>16.670000000000005</c:v>
                </c:pt>
                <c:pt idx="1668" formatCode="General">
                  <c:v>16.68</c:v>
                </c:pt>
                <c:pt idx="1669" formatCode="General">
                  <c:v>16.690000999999999</c:v>
                </c:pt>
                <c:pt idx="1670" formatCode="General">
                  <c:v>16.700001</c:v>
                </c:pt>
                <c:pt idx="1671" formatCode="General">
                  <c:v>16.709999</c:v>
                </c:pt>
                <c:pt idx="1672" formatCode="General">
                  <c:v>16.719999000000001</c:v>
                </c:pt>
                <c:pt idx="1673" formatCode="General">
                  <c:v>16.73</c:v>
                </c:pt>
                <c:pt idx="1674" formatCode="General">
                  <c:v>16.739999999999988</c:v>
                </c:pt>
                <c:pt idx="1675" formatCode="General">
                  <c:v>16.75</c:v>
                </c:pt>
                <c:pt idx="1676" formatCode="General">
                  <c:v>16.760000000000002</c:v>
                </c:pt>
                <c:pt idx="1677" formatCode="General">
                  <c:v>16.77</c:v>
                </c:pt>
                <c:pt idx="1678" formatCode="General">
                  <c:v>16.780000999999917</c:v>
                </c:pt>
                <c:pt idx="1679" formatCode="General">
                  <c:v>16.790001</c:v>
                </c:pt>
                <c:pt idx="1680" formatCode="General">
                  <c:v>16.799999</c:v>
                </c:pt>
                <c:pt idx="1681" formatCode="General">
                  <c:v>16.809999000000001</c:v>
                </c:pt>
                <c:pt idx="1682" formatCode="General">
                  <c:v>16.82</c:v>
                </c:pt>
                <c:pt idx="1683" formatCode="General">
                  <c:v>16.829999999999988</c:v>
                </c:pt>
                <c:pt idx="1684" formatCode="General">
                  <c:v>16.84</c:v>
                </c:pt>
                <c:pt idx="1685" formatCode="General">
                  <c:v>16.850000000000001</c:v>
                </c:pt>
                <c:pt idx="1686" formatCode="General">
                  <c:v>16.860001</c:v>
                </c:pt>
                <c:pt idx="1687" formatCode="General">
                  <c:v>16.870000999999988</c:v>
                </c:pt>
                <c:pt idx="1688" formatCode="General">
                  <c:v>16.879999000000005</c:v>
                </c:pt>
                <c:pt idx="1689" formatCode="General">
                  <c:v>16.889999</c:v>
                </c:pt>
                <c:pt idx="1690" formatCode="General">
                  <c:v>16.899999999999999</c:v>
                </c:pt>
                <c:pt idx="1691" formatCode="General">
                  <c:v>16.91</c:v>
                </c:pt>
                <c:pt idx="1692" formatCode="General">
                  <c:v>16.920000000000002</c:v>
                </c:pt>
                <c:pt idx="1693" formatCode="General">
                  <c:v>16.93</c:v>
                </c:pt>
                <c:pt idx="1694" formatCode="General">
                  <c:v>16.940000999999917</c:v>
                </c:pt>
                <c:pt idx="1695" formatCode="General">
                  <c:v>16.950001</c:v>
                </c:pt>
                <c:pt idx="1696" formatCode="General">
                  <c:v>16.959999</c:v>
                </c:pt>
                <c:pt idx="1697" formatCode="General">
                  <c:v>16.969998999999987</c:v>
                </c:pt>
                <c:pt idx="1698" formatCode="General">
                  <c:v>16.979999999999986</c:v>
                </c:pt>
                <c:pt idx="1699" formatCode="General">
                  <c:v>16.989999999999913</c:v>
                </c:pt>
                <c:pt idx="1700" formatCode="General">
                  <c:v>17</c:v>
                </c:pt>
                <c:pt idx="1701" formatCode="General">
                  <c:v>17.010000000000005</c:v>
                </c:pt>
                <c:pt idx="1702" formatCode="General">
                  <c:v>17.02</c:v>
                </c:pt>
                <c:pt idx="1703" formatCode="General">
                  <c:v>17.030000999999999</c:v>
                </c:pt>
                <c:pt idx="1704" formatCode="General">
                  <c:v>17.040001</c:v>
                </c:pt>
                <c:pt idx="1705" formatCode="General">
                  <c:v>17.049999</c:v>
                </c:pt>
                <c:pt idx="1706" formatCode="General">
                  <c:v>17.059999000000001</c:v>
                </c:pt>
                <c:pt idx="1707" formatCode="General">
                  <c:v>17.07</c:v>
                </c:pt>
                <c:pt idx="1708" formatCode="General">
                  <c:v>17.079999999999988</c:v>
                </c:pt>
                <c:pt idx="1709" formatCode="General">
                  <c:v>17.09</c:v>
                </c:pt>
                <c:pt idx="1710" formatCode="General">
                  <c:v>17.100000000000001</c:v>
                </c:pt>
                <c:pt idx="1711" formatCode="General">
                  <c:v>17.110001000000079</c:v>
                </c:pt>
                <c:pt idx="1712" formatCode="General">
                  <c:v>17.120000999999988</c:v>
                </c:pt>
                <c:pt idx="1713" formatCode="General">
                  <c:v>17.129999000000005</c:v>
                </c:pt>
                <c:pt idx="1714" formatCode="General">
                  <c:v>17.139999000000035</c:v>
                </c:pt>
                <c:pt idx="1715" formatCode="General">
                  <c:v>17.149999999999999</c:v>
                </c:pt>
                <c:pt idx="1716" formatCode="General">
                  <c:v>17.16</c:v>
                </c:pt>
                <c:pt idx="1717" formatCode="General">
                  <c:v>17.170000000000005</c:v>
                </c:pt>
                <c:pt idx="1718" formatCode="General">
                  <c:v>17.18</c:v>
                </c:pt>
                <c:pt idx="1719" formatCode="General">
                  <c:v>17.190000999999999</c:v>
                </c:pt>
                <c:pt idx="1720" formatCode="General">
                  <c:v>17.200001</c:v>
                </c:pt>
                <c:pt idx="1721" formatCode="General">
                  <c:v>17.209999</c:v>
                </c:pt>
                <c:pt idx="1722" formatCode="General">
                  <c:v>17.219999000000001</c:v>
                </c:pt>
                <c:pt idx="1723" formatCode="General">
                  <c:v>17.23</c:v>
                </c:pt>
                <c:pt idx="1724" formatCode="General">
                  <c:v>17.239999999999988</c:v>
                </c:pt>
                <c:pt idx="1725" formatCode="General">
                  <c:v>17.25</c:v>
                </c:pt>
                <c:pt idx="1726" formatCode="General">
                  <c:v>17.260000000000002</c:v>
                </c:pt>
                <c:pt idx="1727" formatCode="General">
                  <c:v>17.27</c:v>
                </c:pt>
                <c:pt idx="1728" formatCode="General">
                  <c:v>17.280000999999917</c:v>
                </c:pt>
                <c:pt idx="1729" formatCode="General">
                  <c:v>17.290001</c:v>
                </c:pt>
                <c:pt idx="1730" formatCode="General">
                  <c:v>17.299999</c:v>
                </c:pt>
                <c:pt idx="1731" formatCode="General">
                  <c:v>17.309999000000001</c:v>
                </c:pt>
                <c:pt idx="1732" formatCode="General">
                  <c:v>17.32</c:v>
                </c:pt>
                <c:pt idx="1733" formatCode="General">
                  <c:v>17.329999999999988</c:v>
                </c:pt>
                <c:pt idx="1734" formatCode="General">
                  <c:v>17.34</c:v>
                </c:pt>
                <c:pt idx="1735" formatCode="General">
                  <c:v>17.350000000000001</c:v>
                </c:pt>
                <c:pt idx="1736" formatCode="General">
                  <c:v>17.360001</c:v>
                </c:pt>
                <c:pt idx="1737" formatCode="General">
                  <c:v>17.370000999999988</c:v>
                </c:pt>
                <c:pt idx="1738" formatCode="General">
                  <c:v>17.379999000000005</c:v>
                </c:pt>
                <c:pt idx="1739" formatCode="General">
                  <c:v>17.389999</c:v>
                </c:pt>
                <c:pt idx="1740" formatCode="General">
                  <c:v>17.399999999999999</c:v>
                </c:pt>
                <c:pt idx="1741" formatCode="General">
                  <c:v>17.41</c:v>
                </c:pt>
                <c:pt idx="1742" formatCode="General">
                  <c:v>17.420000000000002</c:v>
                </c:pt>
                <c:pt idx="1743" formatCode="General">
                  <c:v>17.43</c:v>
                </c:pt>
                <c:pt idx="1744" formatCode="General">
                  <c:v>17.440000999999917</c:v>
                </c:pt>
                <c:pt idx="1745" formatCode="General">
                  <c:v>17.450001</c:v>
                </c:pt>
                <c:pt idx="1746" formatCode="General">
                  <c:v>17.459999</c:v>
                </c:pt>
                <c:pt idx="1747" formatCode="General">
                  <c:v>17.469998999999987</c:v>
                </c:pt>
                <c:pt idx="1748" formatCode="General">
                  <c:v>17.479999999999986</c:v>
                </c:pt>
                <c:pt idx="1749" formatCode="General">
                  <c:v>17.489999999999913</c:v>
                </c:pt>
                <c:pt idx="1750" formatCode="General">
                  <c:v>17.5</c:v>
                </c:pt>
                <c:pt idx="1751" formatCode="General">
                  <c:v>17.510000000000005</c:v>
                </c:pt>
                <c:pt idx="1752" formatCode="General">
                  <c:v>17.52</c:v>
                </c:pt>
                <c:pt idx="1753" formatCode="General">
                  <c:v>17.530000999999999</c:v>
                </c:pt>
                <c:pt idx="1754" formatCode="General">
                  <c:v>17.540001</c:v>
                </c:pt>
                <c:pt idx="1755" formatCode="General">
                  <c:v>17.549999</c:v>
                </c:pt>
                <c:pt idx="1756" formatCode="General">
                  <c:v>17.559999000000001</c:v>
                </c:pt>
                <c:pt idx="1757" formatCode="General">
                  <c:v>17.57</c:v>
                </c:pt>
                <c:pt idx="1758" formatCode="General">
                  <c:v>17.579999999999988</c:v>
                </c:pt>
                <c:pt idx="1759" formatCode="General">
                  <c:v>17.59</c:v>
                </c:pt>
                <c:pt idx="1760" formatCode="General">
                  <c:v>17.600000000000001</c:v>
                </c:pt>
                <c:pt idx="1761" formatCode="General">
                  <c:v>17.610001000000079</c:v>
                </c:pt>
                <c:pt idx="1762" formatCode="General">
                  <c:v>17.620000999999988</c:v>
                </c:pt>
                <c:pt idx="1763" formatCode="General">
                  <c:v>17.629999000000005</c:v>
                </c:pt>
                <c:pt idx="1764" formatCode="General">
                  <c:v>17.639999000000035</c:v>
                </c:pt>
                <c:pt idx="1765" formatCode="General">
                  <c:v>17.649999999999999</c:v>
                </c:pt>
                <c:pt idx="1766" formatCode="General">
                  <c:v>17.66</c:v>
                </c:pt>
                <c:pt idx="1767" formatCode="General">
                  <c:v>17.670000000000005</c:v>
                </c:pt>
                <c:pt idx="1768" formatCode="General">
                  <c:v>17.68</c:v>
                </c:pt>
                <c:pt idx="1769" formatCode="General">
                  <c:v>17.690000999999999</c:v>
                </c:pt>
                <c:pt idx="1770" formatCode="General">
                  <c:v>17.700001</c:v>
                </c:pt>
                <c:pt idx="1771" formatCode="General">
                  <c:v>17.709999</c:v>
                </c:pt>
                <c:pt idx="1772" formatCode="General">
                  <c:v>17.719999000000001</c:v>
                </c:pt>
                <c:pt idx="1773" formatCode="General">
                  <c:v>17.73</c:v>
                </c:pt>
                <c:pt idx="1774" formatCode="General">
                  <c:v>17.739999999999988</c:v>
                </c:pt>
                <c:pt idx="1775" formatCode="General">
                  <c:v>17.75</c:v>
                </c:pt>
                <c:pt idx="1776" formatCode="General">
                  <c:v>17.760000000000002</c:v>
                </c:pt>
                <c:pt idx="1777" formatCode="General">
                  <c:v>17.77</c:v>
                </c:pt>
                <c:pt idx="1778" formatCode="General">
                  <c:v>17.780000999999917</c:v>
                </c:pt>
                <c:pt idx="1779" formatCode="General">
                  <c:v>17.790001</c:v>
                </c:pt>
                <c:pt idx="1780" formatCode="General">
                  <c:v>17.799999</c:v>
                </c:pt>
                <c:pt idx="1781" formatCode="General">
                  <c:v>17.809999000000001</c:v>
                </c:pt>
                <c:pt idx="1782" formatCode="General">
                  <c:v>17.82</c:v>
                </c:pt>
                <c:pt idx="1783" formatCode="General">
                  <c:v>17.829999999999988</c:v>
                </c:pt>
                <c:pt idx="1784" formatCode="General">
                  <c:v>17.84</c:v>
                </c:pt>
                <c:pt idx="1785" formatCode="General">
                  <c:v>17.850000000000001</c:v>
                </c:pt>
                <c:pt idx="1786" formatCode="General">
                  <c:v>17.860001</c:v>
                </c:pt>
                <c:pt idx="1787" formatCode="General">
                  <c:v>17.870000999999988</c:v>
                </c:pt>
                <c:pt idx="1788" formatCode="General">
                  <c:v>17.879999000000005</c:v>
                </c:pt>
                <c:pt idx="1789" formatCode="General">
                  <c:v>17.889999</c:v>
                </c:pt>
                <c:pt idx="1790" formatCode="General">
                  <c:v>17.899999999999999</c:v>
                </c:pt>
                <c:pt idx="1791" formatCode="General">
                  <c:v>17.91</c:v>
                </c:pt>
                <c:pt idx="1792" formatCode="General">
                  <c:v>17.920000000000002</c:v>
                </c:pt>
                <c:pt idx="1793" formatCode="General">
                  <c:v>17.93</c:v>
                </c:pt>
                <c:pt idx="1794" formatCode="General">
                  <c:v>17.940000999999917</c:v>
                </c:pt>
                <c:pt idx="1795" formatCode="General">
                  <c:v>17.950001</c:v>
                </c:pt>
                <c:pt idx="1796" formatCode="General">
                  <c:v>17.959999</c:v>
                </c:pt>
                <c:pt idx="1797" formatCode="General">
                  <c:v>17.969998999999987</c:v>
                </c:pt>
                <c:pt idx="1798" formatCode="General">
                  <c:v>17.979999999999986</c:v>
                </c:pt>
                <c:pt idx="1799" formatCode="General">
                  <c:v>17.989999999999913</c:v>
                </c:pt>
                <c:pt idx="1800" formatCode="General">
                  <c:v>18</c:v>
                </c:pt>
                <c:pt idx="1801" formatCode="General">
                  <c:v>18.010000000000005</c:v>
                </c:pt>
                <c:pt idx="1802" formatCode="General">
                  <c:v>18.02</c:v>
                </c:pt>
                <c:pt idx="1803" formatCode="General">
                  <c:v>18.030000999999999</c:v>
                </c:pt>
                <c:pt idx="1804" formatCode="General">
                  <c:v>18.040001</c:v>
                </c:pt>
                <c:pt idx="1805" formatCode="General">
                  <c:v>18.049999</c:v>
                </c:pt>
                <c:pt idx="1806" formatCode="General">
                  <c:v>18.059999000000001</c:v>
                </c:pt>
                <c:pt idx="1807" formatCode="General">
                  <c:v>18.07</c:v>
                </c:pt>
                <c:pt idx="1808" formatCode="General">
                  <c:v>18.079999999999988</c:v>
                </c:pt>
                <c:pt idx="1809" formatCode="General">
                  <c:v>18.09</c:v>
                </c:pt>
                <c:pt idx="1810" formatCode="General">
                  <c:v>18.100000000000001</c:v>
                </c:pt>
                <c:pt idx="1811" formatCode="General">
                  <c:v>18.110001000000079</c:v>
                </c:pt>
                <c:pt idx="1812" formatCode="General">
                  <c:v>18.120000999999988</c:v>
                </c:pt>
                <c:pt idx="1813" formatCode="General">
                  <c:v>18.129999000000005</c:v>
                </c:pt>
                <c:pt idx="1814" formatCode="General">
                  <c:v>18.139999000000035</c:v>
                </c:pt>
                <c:pt idx="1815" formatCode="General">
                  <c:v>18.149999999999999</c:v>
                </c:pt>
                <c:pt idx="1816" formatCode="General">
                  <c:v>18.16</c:v>
                </c:pt>
                <c:pt idx="1817" formatCode="General">
                  <c:v>18.170000000000005</c:v>
                </c:pt>
                <c:pt idx="1818" formatCode="General">
                  <c:v>18.18</c:v>
                </c:pt>
                <c:pt idx="1819" formatCode="General">
                  <c:v>18.190000999999999</c:v>
                </c:pt>
                <c:pt idx="1820" formatCode="General">
                  <c:v>18.200001</c:v>
                </c:pt>
                <c:pt idx="1821" formatCode="General">
                  <c:v>18.209999</c:v>
                </c:pt>
                <c:pt idx="1822" formatCode="General">
                  <c:v>18.219999000000001</c:v>
                </c:pt>
                <c:pt idx="1823" formatCode="General">
                  <c:v>18.23</c:v>
                </c:pt>
                <c:pt idx="1824" formatCode="General">
                  <c:v>18.239999999999988</c:v>
                </c:pt>
                <c:pt idx="1825" formatCode="General">
                  <c:v>18.25</c:v>
                </c:pt>
                <c:pt idx="1826" formatCode="General">
                  <c:v>18.260000000000002</c:v>
                </c:pt>
                <c:pt idx="1827" formatCode="General">
                  <c:v>18.27</c:v>
                </c:pt>
                <c:pt idx="1828" formatCode="General">
                  <c:v>18.280000999999917</c:v>
                </c:pt>
                <c:pt idx="1829" formatCode="General">
                  <c:v>18.290001</c:v>
                </c:pt>
                <c:pt idx="1830" formatCode="General">
                  <c:v>18.299999</c:v>
                </c:pt>
                <c:pt idx="1831" formatCode="General">
                  <c:v>18.309999000000001</c:v>
                </c:pt>
                <c:pt idx="1832" formatCode="General">
                  <c:v>18.32</c:v>
                </c:pt>
                <c:pt idx="1833" formatCode="General">
                  <c:v>18.329999999999988</c:v>
                </c:pt>
                <c:pt idx="1834" formatCode="General">
                  <c:v>18.34</c:v>
                </c:pt>
                <c:pt idx="1835" formatCode="General">
                  <c:v>18.350000000000001</c:v>
                </c:pt>
                <c:pt idx="1836" formatCode="General">
                  <c:v>18.360001</c:v>
                </c:pt>
                <c:pt idx="1837" formatCode="General">
                  <c:v>18.370000999999988</c:v>
                </c:pt>
                <c:pt idx="1838" formatCode="General">
                  <c:v>18.379999000000005</c:v>
                </c:pt>
                <c:pt idx="1839" formatCode="General">
                  <c:v>18.389999</c:v>
                </c:pt>
                <c:pt idx="1840" formatCode="General">
                  <c:v>18.399999999999999</c:v>
                </c:pt>
                <c:pt idx="1841" formatCode="General">
                  <c:v>18.41</c:v>
                </c:pt>
                <c:pt idx="1842" formatCode="General">
                  <c:v>18.420000000000002</c:v>
                </c:pt>
                <c:pt idx="1843" formatCode="General">
                  <c:v>18.43</c:v>
                </c:pt>
                <c:pt idx="1844" formatCode="General">
                  <c:v>18.440000999999917</c:v>
                </c:pt>
                <c:pt idx="1845" formatCode="General">
                  <c:v>18.450001</c:v>
                </c:pt>
                <c:pt idx="1846" formatCode="General">
                  <c:v>18.459999</c:v>
                </c:pt>
                <c:pt idx="1847" formatCode="General">
                  <c:v>18.469998999999987</c:v>
                </c:pt>
                <c:pt idx="1848" formatCode="General">
                  <c:v>18.479999999999986</c:v>
                </c:pt>
                <c:pt idx="1849" formatCode="General">
                  <c:v>18.489999999999913</c:v>
                </c:pt>
                <c:pt idx="1850" formatCode="General">
                  <c:v>18.5</c:v>
                </c:pt>
                <c:pt idx="1851" formatCode="General">
                  <c:v>18.510000000000005</c:v>
                </c:pt>
                <c:pt idx="1852" formatCode="General">
                  <c:v>18.52</c:v>
                </c:pt>
                <c:pt idx="1853" formatCode="General">
                  <c:v>18.530000999999999</c:v>
                </c:pt>
                <c:pt idx="1854" formatCode="General">
                  <c:v>18.540001</c:v>
                </c:pt>
                <c:pt idx="1855" formatCode="General">
                  <c:v>18.549999</c:v>
                </c:pt>
                <c:pt idx="1856" formatCode="General">
                  <c:v>18.559999000000001</c:v>
                </c:pt>
                <c:pt idx="1857" formatCode="General">
                  <c:v>18.57</c:v>
                </c:pt>
                <c:pt idx="1858" formatCode="General">
                  <c:v>18.579999999999988</c:v>
                </c:pt>
                <c:pt idx="1859" formatCode="General">
                  <c:v>18.59</c:v>
                </c:pt>
                <c:pt idx="1860" formatCode="General">
                  <c:v>18.600000000000001</c:v>
                </c:pt>
                <c:pt idx="1861" formatCode="General">
                  <c:v>18.610001000000079</c:v>
                </c:pt>
                <c:pt idx="1862" formatCode="General">
                  <c:v>18.620000999999988</c:v>
                </c:pt>
                <c:pt idx="1863" formatCode="General">
                  <c:v>18.629999000000005</c:v>
                </c:pt>
                <c:pt idx="1864" formatCode="General">
                  <c:v>18.639999000000035</c:v>
                </c:pt>
                <c:pt idx="1865" formatCode="General">
                  <c:v>18.649999999999999</c:v>
                </c:pt>
                <c:pt idx="1866" formatCode="General">
                  <c:v>18.66</c:v>
                </c:pt>
                <c:pt idx="1867" formatCode="General">
                  <c:v>18.670000000000005</c:v>
                </c:pt>
                <c:pt idx="1868" formatCode="General">
                  <c:v>18.68</c:v>
                </c:pt>
                <c:pt idx="1869" formatCode="General">
                  <c:v>18.690000999999999</c:v>
                </c:pt>
                <c:pt idx="1870" formatCode="General">
                  <c:v>18.700001</c:v>
                </c:pt>
                <c:pt idx="1871" formatCode="General">
                  <c:v>18.709999</c:v>
                </c:pt>
                <c:pt idx="1872" formatCode="General">
                  <c:v>18.719999000000001</c:v>
                </c:pt>
                <c:pt idx="1873" formatCode="General">
                  <c:v>18.73</c:v>
                </c:pt>
                <c:pt idx="1874" formatCode="General">
                  <c:v>18.739999999999988</c:v>
                </c:pt>
                <c:pt idx="1875" formatCode="General">
                  <c:v>18.75</c:v>
                </c:pt>
                <c:pt idx="1876" formatCode="General">
                  <c:v>18.760000000000002</c:v>
                </c:pt>
                <c:pt idx="1877" formatCode="General">
                  <c:v>18.77</c:v>
                </c:pt>
                <c:pt idx="1878" formatCode="General">
                  <c:v>18.780000999999917</c:v>
                </c:pt>
                <c:pt idx="1879" formatCode="General">
                  <c:v>18.790001</c:v>
                </c:pt>
                <c:pt idx="1880" formatCode="General">
                  <c:v>18.799999</c:v>
                </c:pt>
                <c:pt idx="1881" formatCode="General">
                  <c:v>18.809999000000001</c:v>
                </c:pt>
                <c:pt idx="1882" formatCode="General">
                  <c:v>18.82</c:v>
                </c:pt>
                <c:pt idx="1883" formatCode="General">
                  <c:v>18.829999999999988</c:v>
                </c:pt>
                <c:pt idx="1884" formatCode="General">
                  <c:v>18.84</c:v>
                </c:pt>
                <c:pt idx="1885" formatCode="General">
                  <c:v>18.850000000000001</c:v>
                </c:pt>
                <c:pt idx="1886" formatCode="General">
                  <c:v>18.860001</c:v>
                </c:pt>
                <c:pt idx="1887" formatCode="General">
                  <c:v>18.870000999999988</c:v>
                </c:pt>
                <c:pt idx="1888" formatCode="General">
                  <c:v>18.879999000000005</c:v>
                </c:pt>
                <c:pt idx="1889" formatCode="General">
                  <c:v>18.889999</c:v>
                </c:pt>
                <c:pt idx="1890" formatCode="General">
                  <c:v>18.899999999999999</c:v>
                </c:pt>
                <c:pt idx="1891" formatCode="General">
                  <c:v>18.91</c:v>
                </c:pt>
                <c:pt idx="1892" formatCode="General">
                  <c:v>18.920000000000002</c:v>
                </c:pt>
                <c:pt idx="1893" formatCode="General">
                  <c:v>18.93</c:v>
                </c:pt>
                <c:pt idx="1894" formatCode="General">
                  <c:v>18.940000999999917</c:v>
                </c:pt>
                <c:pt idx="1895" formatCode="General">
                  <c:v>18.950001</c:v>
                </c:pt>
                <c:pt idx="1896" formatCode="General">
                  <c:v>18.959999</c:v>
                </c:pt>
                <c:pt idx="1897" formatCode="General">
                  <c:v>18.969998999999987</c:v>
                </c:pt>
                <c:pt idx="1898" formatCode="General">
                  <c:v>18.979999999999986</c:v>
                </c:pt>
                <c:pt idx="1899" formatCode="General">
                  <c:v>18.989999999999913</c:v>
                </c:pt>
                <c:pt idx="1900" formatCode="General">
                  <c:v>19</c:v>
                </c:pt>
                <c:pt idx="1901" formatCode="General">
                  <c:v>19.010000000000005</c:v>
                </c:pt>
                <c:pt idx="1902" formatCode="General">
                  <c:v>19.02</c:v>
                </c:pt>
                <c:pt idx="1903" formatCode="General">
                  <c:v>19.030000999999999</c:v>
                </c:pt>
                <c:pt idx="1904" formatCode="General">
                  <c:v>19.040001</c:v>
                </c:pt>
                <c:pt idx="1905" formatCode="General">
                  <c:v>19.049999</c:v>
                </c:pt>
                <c:pt idx="1906" formatCode="General">
                  <c:v>19.059999000000001</c:v>
                </c:pt>
                <c:pt idx="1907" formatCode="General">
                  <c:v>19.07</c:v>
                </c:pt>
                <c:pt idx="1908" formatCode="General">
                  <c:v>19.079999999999988</c:v>
                </c:pt>
                <c:pt idx="1909" formatCode="General">
                  <c:v>19.09</c:v>
                </c:pt>
                <c:pt idx="1910" formatCode="General">
                  <c:v>19.100000000000001</c:v>
                </c:pt>
                <c:pt idx="1911" formatCode="General">
                  <c:v>19.110001000000079</c:v>
                </c:pt>
                <c:pt idx="1912" formatCode="General">
                  <c:v>19.120000999999988</c:v>
                </c:pt>
                <c:pt idx="1913" formatCode="General">
                  <c:v>19.129999000000005</c:v>
                </c:pt>
                <c:pt idx="1914" formatCode="General">
                  <c:v>19.139999000000035</c:v>
                </c:pt>
                <c:pt idx="1915" formatCode="General">
                  <c:v>19.149999999999999</c:v>
                </c:pt>
                <c:pt idx="1916" formatCode="General">
                  <c:v>19.16</c:v>
                </c:pt>
                <c:pt idx="1917" formatCode="General">
                  <c:v>19.170000000000005</c:v>
                </c:pt>
                <c:pt idx="1918" formatCode="General">
                  <c:v>19.18</c:v>
                </c:pt>
                <c:pt idx="1919" formatCode="General">
                  <c:v>19.190000999999999</c:v>
                </c:pt>
                <c:pt idx="1920" formatCode="General">
                  <c:v>19.200001</c:v>
                </c:pt>
                <c:pt idx="1921" formatCode="General">
                  <c:v>19.209999</c:v>
                </c:pt>
                <c:pt idx="1922" formatCode="General">
                  <c:v>19.219999000000001</c:v>
                </c:pt>
                <c:pt idx="1923" formatCode="General">
                  <c:v>19.23</c:v>
                </c:pt>
                <c:pt idx="1924" formatCode="General">
                  <c:v>19.239999999999988</c:v>
                </c:pt>
                <c:pt idx="1925" formatCode="General">
                  <c:v>19.25</c:v>
                </c:pt>
                <c:pt idx="1926" formatCode="General">
                  <c:v>19.260000000000002</c:v>
                </c:pt>
                <c:pt idx="1927" formatCode="General">
                  <c:v>19.27</c:v>
                </c:pt>
                <c:pt idx="1928" formatCode="General">
                  <c:v>19.280000999999917</c:v>
                </c:pt>
                <c:pt idx="1929" formatCode="General">
                  <c:v>19.290001</c:v>
                </c:pt>
                <c:pt idx="1930" formatCode="General">
                  <c:v>19.299999</c:v>
                </c:pt>
                <c:pt idx="1931" formatCode="General">
                  <c:v>19.309999000000001</c:v>
                </c:pt>
                <c:pt idx="1932" formatCode="General">
                  <c:v>19.32</c:v>
                </c:pt>
                <c:pt idx="1933" formatCode="General">
                  <c:v>19.329999999999988</c:v>
                </c:pt>
                <c:pt idx="1934" formatCode="General">
                  <c:v>19.34</c:v>
                </c:pt>
                <c:pt idx="1935" formatCode="General">
                  <c:v>19.350000000000001</c:v>
                </c:pt>
                <c:pt idx="1936" formatCode="General">
                  <c:v>19.360001</c:v>
                </c:pt>
                <c:pt idx="1937" formatCode="General">
                  <c:v>19.370000999999988</c:v>
                </c:pt>
                <c:pt idx="1938" formatCode="General">
                  <c:v>19.379999000000005</c:v>
                </c:pt>
                <c:pt idx="1939" formatCode="General">
                  <c:v>19.389999</c:v>
                </c:pt>
                <c:pt idx="1940" formatCode="General">
                  <c:v>19.399999999999999</c:v>
                </c:pt>
                <c:pt idx="1941" formatCode="General">
                  <c:v>19.41</c:v>
                </c:pt>
                <c:pt idx="1942" formatCode="General">
                  <c:v>19.420000000000002</c:v>
                </c:pt>
                <c:pt idx="1943" formatCode="General">
                  <c:v>19.43</c:v>
                </c:pt>
                <c:pt idx="1944" formatCode="General">
                  <c:v>19.440000999999917</c:v>
                </c:pt>
                <c:pt idx="1945" formatCode="General">
                  <c:v>19.450001</c:v>
                </c:pt>
                <c:pt idx="1946" formatCode="General">
                  <c:v>19.459999</c:v>
                </c:pt>
                <c:pt idx="1947" formatCode="General">
                  <c:v>19.469998999999987</c:v>
                </c:pt>
                <c:pt idx="1948" formatCode="General">
                  <c:v>19.479999999999986</c:v>
                </c:pt>
                <c:pt idx="1949" formatCode="General">
                  <c:v>19.489999999999913</c:v>
                </c:pt>
                <c:pt idx="1950" formatCode="General">
                  <c:v>19.5</c:v>
                </c:pt>
                <c:pt idx="1951" formatCode="General">
                  <c:v>19.510000000000005</c:v>
                </c:pt>
                <c:pt idx="1952" formatCode="General">
                  <c:v>19.52</c:v>
                </c:pt>
                <c:pt idx="1953" formatCode="General">
                  <c:v>19.530000999999999</c:v>
                </c:pt>
                <c:pt idx="1954" formatCode="General">
                  <c:v>19.540001</c:v>
                </c:pt>
                <c:pt idx="1955" formatCode="General">
                  <c:v>19.549999</c:v>
                </c:pt>
                <c:pt idx="1956" formatCode="General">
                  <c:v>19.559999000000001</c:v>
                </c:pt>
                <c:pt idx="1957" formatCode="General">
                  <c:v>19.57</c:v>
                </c:pt>
                <c:pt idx="1958" formatCode="General">
                  <c:v>19.579999999999988</c:v>
                </c:pt>
                <c:pt idx="1959" formatCode="General">
                  <c:v>19.59</c:v>
                </c:pt>
                <c:pt idx="1960" formatCode="General">
                  <c:v>19.600000000000001</c:v>
                </c:pt>
                <c:pt idx="1961" formatCode="General">
                  <c:v>19.610001000000079</c:v>
                </c:pt>
                <c:pt idx="1962" formatCode="General">
                  <c:v>19.620000999999988</c:v>
                </c:pt>
                <c:pt idx="1963" formatCode="General">
                  <c:v>19.629999000000005</c:v>
                </c:pt>
                <c:pt idx="1964" formatCode="General">
                  <c:v>19.639999000000035</c:v>
                </c:pt>
                <c:pt idx="1965" formatCode="General">
                  <c:v>19.649999999999999</c:v>
                </c:pt>
                <c:pt idx="1966" formatCode="General">
                  <c:v>19.66</c:v>
                </c:pt>
                <c:pt idx="1967" formatCode="General">
                  <c:v>19.670000000000005</c:v>
                </c:pt>
                <c:pt idx="1968" formatCode="General">
                  <c:v>19.68</c:v>
                </c:pt>
                <c:pt idx="1969" formatCode="General">
                  <c:v>19.690000999999999</c:v>
                </c:pt>
                <c:pt idx="1970" formatCode="General">
                  <c:v>19.700001</c:v>
                </c:pt>
                <c:pt idx="1971" formatCode="General">
                  <c:v>19.709999</c:v>
                </c:pt>
                <c:pt idx="1972" formatCode="General">
                  <c:v>19.719999000000001</c:v>
                </c:pt>
                <c:pt idx="1973" formatCode="General">
                  <c:v>19.73</c:v>
                </c:pt>
                <c:pt idx="1974" formatCode="General">
                  <c:v>19.739999999999988</c:v>
                </c:pt>
                <c:pt idx="1975" formatCode="General">
                  <c:v>19.75</c:v>
                </c:pt>
                <c:pt idx="1976" formatCode="General">
                  <c:v>19.760000000000002</c:v>
                </c:pt>
                <c:pt idx="1977" formatCode="General">
                  <c:v>19.77</c:v>
                </c:pt>
                <c:pt idx="1978" formatCode="General">
                  <c:v>19.780000999999917</c:v>
                </c:pt>
                <c:pt idx="1979" formatCode="General">
                  <c:v>19.790001</c:v>
                </c:pt>
                <c:pt idx="1980" formatCode="General">
                  <c:v>19.799999</c:v>
                </c:pt>
                <c:pt idx="1981" formatCode="General">
                  <c:v>19.809999000000001</c:v>
                </c:pt>
                <c:pt idx="1982" formatCode="General">
                  <c:v>19.82</c:v>
                </c:pt>
                <c:pt idx="1983" formatCode="General">
                  <c:v>19.829999999999988</c:v>
                </c:pt>
                <c:pt idx="1984" formatCode="General">
                  <c:v>19.84</c:v>
                </c:pt>
                <c:pt idx="1985" formatCode="General">
                  <c:v>19.850000000000001</c:v>
                </c:pt>
                <c:pt idx="1986" formatCode="General">
                  <c:v>19.860001</c:v>
                </c:pt>
                <c:pt idx="1987" formatCode="General">
                  <c:v>19.870000999999988</c:v>
                </c:pt>
                <c:pt idx="1988" formatCode="General">
                  <c:v>19.879999000000005</c:v>
                </c:pt>
                <c:pt idx="1989" formatCode="General">
                  <c:v>19.889999</c:v>
                </c:pt>
                <c:pt idx="1990" formatCode="General">
                  <c:v>19.899999999999999</c:v>
                </c:pt>
                <c:pt idx="1991" formatCode="General">
                  <c:v>19.91</c:v>
                </c:pt>
                <c:pt idx="1992" formatCode="General">
                  <c:v>19.920000000000002</c:v>
                </c:pt>
                <c:pt idx="1993" formatCode="General">
                  <c:v>19.93</c:v>
                </c:pt>
                <c:pt idx="1994" formatCode="General">
                  <c:v>19.940000999999917</c:v>
                </c:pt>
                <c:pt idx="1995" formatCode="General">
                  <c:v>19.950001</c:v>
                </c:pt>
                <c:pt idx="1996" formatCode="General">
                  <c:v>19.959999</c:v>
                </c:pt>
                <c:pt idx="1997" formatCode="General">
                  <c:v>19.969998999999987</c:v>
                </c:pt>
                <c:pt idx="1998" formatCode="General">
                  <c:v>19.979999999999986</c:v>
                </c:pt>
                <c:pt idx="1999" formatCode="General">
                  <c:v>19.989999999999913</c:v>
                </c:pt>
                <c:pt idx="2000" formatCode="General">
                  <c:v>20</c:v>
                </c:pt>
              </c:numCache>
            </c:numRef>
          </c:xVal>
          <c:yVal>
            <c:numRef>
              <c:f>labr_conRES!$N$2:$N$2002</c:f>
              <c:numCache>
                <c:formatCode>General</c:formatCode>
                <c:ptCount val="2001"/>
                <c:pt idx="0">
                  <c:v>37</c:v>
                </c:pt>
                <c:pt idx="1">
                  <c:v>78</c:v>
                </c:pt>
                <c:pt idx="2">
                  <c:v>68</c:v>
                </c:pt>
                <c:pt idx="3">
                  <c:v>87</c:v>
                </c:pt>
                <c:pt idx="4">
                  <c:v>77</c:v>
                </c:pt>
                <c:pt idx="5">
                  <c:v>99</c:v>
                </c:pt>
                <c:pt idx="6">
                  <c:v>89</c:v>
                </c:pt>
                <c:pt idx="7">
                  <c:v>123</c:v>
                </c:pt>
                <c:pt idx="8">
                  <c:v>127</c:v>
                </c:pt>
                <c:pt idx="9">
                  <c:v>106</c:v>
                </c:pt>
                <c:pt idx="10">
                  <c:v>117</c:v>
                </c:pt>
                <c:pt idx="11">
                  <c:v>104</c:v>
                </c:pt>
                <c:pt idx="12">
                  <c:v>126</c:v>
                </c:pt>
                <c:pt idx="13">
                  <c:v>124</c:v>
                </c:pt>
                <c:pt idx="14">
                  <c:v>124</c:v>
                </c:pt>
                <c:pt idx="15">
                  <c:v>156</c:v>
                </c:pt>
                <c:pt idx="16">
                  <c:v>135</c:v>
                </c:pt>
                <c:pt idx="17">
                  <c:v>146</c:v>
                </c:pt>
                <c:pt idx="18">
                  <c:v>157</c:v>
                </c:pt>
                <c:pt idx="19">
                  <c:v>160</c:v>
                </c:pt>
                <c:pt idx="20">
                  <c:v>134</c:v>
                </c:pt>
                <c:pt idx="21">
                  <c:v>158</c:v>
                </c:pt>
                <c:pt idx="22">
                  <c:v>172</c:v>
                </c:pt>
                <c:pt idx="23">
                  <c:v>151</c:v>
                </c:pt>
                <c:pt idx="24">
                  <c:v>180</c:v>
                </c:pt>
                <c:pt idx="25">
                  <c:v>167</c:v>
                </c:pt>
                <c:pt idx="26">
                  <c:v>197</c:v>
                </c:pt>
                <c:pt idx="27">
                  <c:v>180</c:v>
                </c:pt>
                <c:pt idx="28">
                  <c:v>179</c:v>
                </c:pt>
                <c:pt idx="29">
                  <c:v>182</c:v>
                </c:pt>
                <c:pt idx="30">
                  <c:v>178</c:v>
                </c:pt>
                <c:pt idx="31">
                  <c:v>180</c:v>
                </c:pt>
                <c:pt idx="32">
                  <c:v>165</c:v>
                </c:pt>
                <c:pt idx="33">
                  <c:v>186</c:v>
                </c:pt>
                <c:pt idx="34">
                  <c:v>213</c:v>
                </c:pt>
                <c:pt idx="35">
                  <c:v>196</c:v>
                </c:pt>
                <c:pt idx="36">
                  <c:v>219</c:v>
                </c:pt>
                <c:pt idx="37">
                  <c:v>218</c:v>
                </c:pt>
                <c:pt idx="38">
                  <c:v>227</c:v>
                </c:pt>
                <c:pt idx="39">
                  <c:v>207</c:v>
                </c:pt>
                <c:pt idx="40">
                  <c:v>221</c:v>
                </c:pt>
                <c:pt idx="41">
                  <c:v>217</c:v>
                </c:pt>
                <c:pt idx="42">
                  <c:v>217</c:v>
                </c:pt>
                <c:pt idx="43">
                  <c:v>251</c:v>
                </c:pt>
                <c:pt idx="44">
                  <c:v>233</c:v>
                </c:pt>
                <c:pt idx="45">
                  <c:v>264</c:v>
                </c:pt>
                <c:pt idx="46">
                  <c:v>240</c:v>
                </c:pt>
                <c:pt idx="47">
                  <c:v>256</c:v>
                </c:pt>
                <c:pt idx="48">
                  <c:v>238</c:v>
                </c:pt>
                <c:pt idx="49">
                  <c:v>256</c:v>
                </c:pt>
                <c:pt idx="50">
                  <c:v>259</c:v>
                </c:pt>
                <c:pt idx="51">
                  <c:v>258</c:v>
                </c:pt>
                <c:pt idx="52">
                  <c:v>259</c:v>
                </c:pt>
                <c:pt idx="53">
                  <c:v>280</c:v>
                </c:pt>
                <c:pt idx="54">
                  <c:v>276</c:v>
                </c:pt>
                <c:pt idx="55">
                  <c:v>283</c:v>
                </c:pt>
                <c:pt idx="56">
                  <c:v>277</c:v>
                </c:pt>
                <c:pt idx="57">
                  <c:v>258</c:v>
                </c:pt>
                <c:pt idx="58">
                  <c:v>233</c:v>
                </c:pt>
                <c:pt idx="59">
                  <c:v>303</c:v>
                </c:pt>
                <c:pt idx="60">
                  <c:v>331</c:v>
                </c:pt>
                <c:pt idx="61">
                  <c:v>321</c:v>
                </c:pt>
                <c:pt idx="62">
                  <c:v>330</c:v>
                </c:pt>
                <c:pt idx="63">
                  <c:v>339</c:v>
                </c:pt>
                <c:pt idx="64">
                  <c:v>335</c:v>
                </c:pt>
                <c:pt idx="65">
                  <c:v>344</c:v>
                </c:pt>
                <c:pt idx="66">
                  <c:v>344</c:v>
                </c:pt>
                <c:pt idx="67">
                  <c:v>351</c:v>
                </c:pt>
                <c:pt idx="68">
                  <c:v>356</c:v>
                </c:pt>
                <c:pt idx="69">
                  <c:v>372</c:v>
                </c:pt>
                <c:pt idx="70">
                  <c:v>377</c:v>
                </c:pt>
                <c:pt idx="71">
                  <c:v>316</c:v>
                </c:pt>
                <c:pt idx="72">
                  <c:v>359</c:v>
                </c:pt>
                <c:pt idx="73">
                  <c:v>339</c:v>
                </c:pt>
                <c:pt idx="74">
                  <c:v>363</c:v>
                </c:pt>
                <c:pt idx="75">
                  <c:v>314</c:v>
                </c:pt>
                <c:pt idx="76">
                  <c:v>333</c:v>
                </c:pt>
                <c:pt idx="77">
                  <c:v>274</c:v>
                </c:pt>
                <c:pt idx="78">
                  <c:v>312</c:v>
                </c:pt>
                <c:pt idx="79">
                  <c:v>255</c:v>
                </c:pt>
                <c:pt idx="80">
                  <c:v>265</c:v>
                </c:pt>
                <c:pt idx="81">
                  <c:v>264</c:v>
                </c:pt>
                <c:pt idx="82">
                  <c:v>256</c:v>
                </c:pt>
                <c:pt idx="83">
                  <c:v>260</c:v>
                </c:pt>
                <c:pt idx="84">
                  <c:v>327</c:v>
                </c:pt>
                <c:pt idx="85">
                  <c:v>391</c:v>
                </c:pt>
                <c:pt idx="86">
                  <c:v>458</c:v>
                </c:pt>
                <c:pt idx="87">
                  <c:v>590</c:v>
                </c:pt>
                <c:pt idx="88">
                  <c:v>730</c:v>
                </c:pt>
                <c:pt idx="89">
                  <c:v>846</c:v>
                </c:pt>
                <c:pt idx="90">
                  <c:v>982</c:v>
                </c:pt>
                <c:pt idx="91">
                  <c:v>1219</c:v>
                </c:pt>
                <c:pt idx="92">
                  <c:v>1478</c:v>
                </c:pt>
                <c:pt idx="93">
                  <c:v>1664</c:v>
                </c:pt>
                <c:pt idx="94">
                  <c:v>1861</c:v>
                </c:pt>
                <c:pt idx="95">
                  <c:v>2129</c:v>
                </c:pt>
                <c:pt idx="96">
                  <c:v>2334</c:v>
                </c:pt>
                <c:pt idx="97">
                  <c:v>2356</c:v>
                </c:pt>
                <c:pt idx="98">
                  <c:v>2496</c:v>
                </c:pt>
                <c:pt idx="99">
                  <c:v>2665</c:v>
                </c:pt>
                <c:pt idx="100">
                  <c:v>2626</c:v>
                </c:pt>
                <c:pt idx="101">
                  <c:v>2538</c:v>
                </c:pt>
                <c:pt idx="102">
                  <c:v>2568</c:v>
                </c:pt>
                <c:pt idx="103">
                  <c:v>2449</c:v>
                </c:pt>
                <c:pt idx="104">
                  <c:v>2283</c:v>
                </c:pt>
                <c:pt idx="105">
                  <c:v>2129</c:v>
                </c:pt>
                <c:pt idx="106">
                  <c:v>1944</c:v>
                </c:pt>
                <c:pt idx="107">
                  <c:v>1716</c:v>
                </c:pt>
                <c:pt idx="108">
                  <c:v>1472</c:v>
                </c:pt>
                <c:pt idx="109">
                  <c:v>1303</c:v>
                </c:pt>
                <c:pt idx="110">
                  <c:v>1084</c:v>
                </c:pt>
                <c:pt idx="111">
                  <c:v>884</c:v>
                </c:pt>
                <c:pt idx="112">
                  <c:v>752</c:v>
                </c:pt>
                <c:pt idx="113">
                  <c:v>587</c:v>
                </c:pt>
                <c:pt idx="114">
                  <c:v>439</c:v>
                </c:pt>
                <c:pt idx="115">
                  <c:v>335</c:v>
                </c:pt>
                <c:pt idx="116">
                  <c:v>252</c:v>
                </c:pt>
                <c:pt idx="117">
                  <c:v>231</c:v>
                </c:pt>
                <c:pt idx="118">
                  <c:v>128</c:v>
                </c:pt>
                <c:pt idx="119">
                  <c:v>89</c:v>
                </c:pt>
                <c:pt idx="120">
                  <c:v>70</c:v>
                </c:pt>
                <c:pt idx="121">
                  <c:v>42</c:v>
                </c:pt>
                <c:pt idx="122">
                  <c:v>27</c:v>
                </c:pt>
                <c:pt idx="123">
                  <c:v>28</c:v>
                </c:pt>
                <c:pt idx="124">
                  <c:v>10</c:v>
                </c:pt>
                <c:pt idx="125">
                  <c:v>8</c:v>
                </c:pt>
                <c:pt idx="126">
                  <c:v>10</c:v>
                </c:pt>
                <c:pt idx="127">
                  <c:v>3</c:v>
                </c:pt>
                <c:pt idx="128">
                  <c:v>5</c:v>
                </c:pt>
                <c:pt idx="129" formatCode="0.00E+00">
                  <c:v>0</c:v>
                </c:pt>
                <c:pt idx="130" formatCode="0.00E+00">
                  <c:v>0</c:v>
                </c:pt>
                <c:pt idx="131" formatCode="0.00E+00">
                  <c:v>0</c:v>
                </c:pt>
                <c:pt idx="132">
                  <c:v>1</c:v>
                </c:pt>
                <c:pt idx="133" formatCode="0.00E+00">
                  <c:v>0</c:v>
                </c:pt>
                <c:pt idx="134" formatCode="0.00E+00">
                  <c:v>0</c:v>
                </c:pt>
                <c:pt idx="135" formatCode="0.00E+00">
                  <c:v>0</c:v>
                </c:pt>
                <c:pt idx="136" formatCode="0.00E+00">
                  <c:v>0</c:v>
                </c:pt>
                <c:pt idx="137" formatCode="0.00E+00">
                  <c:v>0</c:v>
                </c:pt>
                <c:pt idx="138" formatCode="0.00E+00">
                  <c:v>0</c:v>
                </c:pt>
                <c:pt idx="139" formatCode="0.00E+00">
                  <c:v>0</c:v>
                </c:pt>
                <c:pt idx="140" formatCode="0.00E+00">
                  <c:v>0</c:v>
                </c:pt>
                <c:pt idx="141" formatCode="0.00E+00">
                  <c:v>0</c:v>
                </c:pt>
                <c:pt idx="142" formatCode="0.00E+00">
                  <c:v>0</c:v>
                </c:pt>
                <c:pt idx="143" formatCode="0.00E+00">
                  <c:v>0</c:v>
                </c:pt>
                <c:pt idx="144" formatCode="0.00E+00">
                  <c:v>0</c:v>
                </c:pt>
                <c:pt idx="145" formatCode="0.00E+00">
                  <c:v>0</c:v>
                </c:pt>
                <c:pt idx="146" formatCode="0.00E+00">
                  <c:v>0</c:v>
                </c:pt>
                <c:pt idx="147" formatCode="0.00E+00">
                  <c:v>0</c:v>
                </c:pt>
                <c:pt idx="148" formatCode="0.00E+00">
                  <c:v>0</c:v>
                </c:pt>
                <c:pt idx="149" formatCode="0.00E+00">
                  <c:v>0</c:v>
                </c:pt>
                <c:pt idx="150" formatCode="0.00E+00">
                  <c:v>0</c:v>
                </c:pt>
                <c:pt idx="151" formatCode="0.00E+00">
                  <c:v>0</c:v>
                </c:pt>
                <c:pt idx="152" formatCode="0.00E+00">
                  <c:v>0</c:v>
                </c:pt>
                <c:pt idx="153" formatCode="0.00E+00">
                  <c:v>0</c:v>
                </c:pt>
                <c:pt idx="154" formatCode="0.00E+00">
                  <c:v>0</c:v>
                </c:pt>
                <c:pt idx="155" formatCode="0.00E+00">
                  <c:v>0</c:v>
                </c:pt>
                <c:pt idx="156" formatCode="0.00E+00">
                  <c:v>0</c:v>
                </c:pt>
                <c:pt idx="157" formatCode="0.00E+00">
                  <c:v>0</c:v>
                </c:pt>
                <c:pt idx="158" formatCode="0.00E+00">
                  <c:v>0</c:v>
                </c:pt>
                <c:pt idx="159" formatCode="0.00E+00">
                  <c:v>0</c:v>
                </c:pt>
                <c:pt idx="160" formatCode="0.00E+00">
                  <c:v>0</c:v>
                </c:pt>
                <c:pt idx="161" formatCode="0.00E+00">
                  <c:v>0</c:v>
                </c:pt>
                <c:pt idx="162" formatCode="0.00E+00">
                  <c:v>0</c:v>
                </c:pt>
                <c:pt idx="163" formatCode="0.00E+00">
                  <c:v>0</c:v>
                </c:pt>
                <c:pt idx="164" formatCode="0.00E+00">
                  <c:v>0</c:v>
                </c:pt>
                <c:pt idx="165" formatCode="0.00E+00">
                  <c:v>0</c:v>
                </c:pt>
                <c:pt idx="166" formatCode="0.00E+00">
                  <c:v>0</c:v>
                </c:pt>
                <c:pt idx="167" formatCode="0.00E+00">
                  <c:v>0</c:v>
                </c:pt>
                <c:pt idx="168" formatCode="0.00E+00">
                  <c:v>0</c:v>
                </c:pt>
                <c:pt idx="169" formatCode="0.00E+00">
                  <c:v>0</c:v>
                </c:pt>
                <c:pt idx="170" formatCode="0.00E+00">
                  <c:v>0</c:v>
                </c:pt>
                <c:pt idx="171" formatCode="0.00E+00">
                  <c:v>0</c:v>
                </c:pt>
                <c:pt idx="172" formatCode="0.00E+00">
                  <c:v>0</c:v>
                </c:pt>
                <c:pt idx="173" formatCode="0.00E+00">
                  <c:v>0</c:v>
                </c:pt>
                <c:pt idx="174" formatCode="0.00E+00">
                  <c:v>0</c:v>
                </c:pt>
                <c:pt idx="175" formatCode="0.00E+00">
                  <c:v>0</c:v>
                </c:pt>
                <c:pt idx="176" formatCode="0.00E+00">
                  <c:v>0</c:v>
                </c:pt>
                <c:pt idx="177" formatCode="0.00E+00">
                  <c:v>0</c:v>
                </c:pt>
                <c:pt idx="178" formatCode="0.00E+00">
                  <c:v>0</c:v>
                </c:pt>
                <c:pt idx="179" formatCode="0.00E+00">
                  <c:v>0</c:v>
                </c:pt>
                <c:pt idx="180" formatCode="0.00E+00">
                  <c:v>0</c:v>
                </c:pt>
                <c:pt idx="181" formatCode="0.00E+00">
                  <c:v>0</c:v>
                </c:pt>
                <c:pt idx="182" formatCode="0.00E+00">
                  <c:v>0</c:v>
                </c:pt>
                <c:pt idx="183" formatCode="0.00E+00">
                  <c:v>0</c:v>
                </c:pt>
                <c:pt idx="184" formatCode="0.00E+00">
                  <c:v>0</c:v>
                </c:pt>
                <c:pt idx="185" formatCode="0.00E+00">
                  <c:v>0</c:v>
                </c:pt>
                <c:pt idx="186" formatCode="0.00E+00">
                  <c:v>0</c:v>
                </c:pt>
                <c:pt idx="187" formatCode="0.00E+00">
                  <c:v>0</c:v>
                </c:pt>
                <c:pt idx="188" formatCode="0.00E+00">
                  <c:v>0</c:v>
                </c:pt>
                <c:pt idx="189" formatCode="0.00E+00">
                  <c:v>0</c:v>
                </c:pt>
                <c:pt idx="190" formatCode="0.00E+00">
                  <c:v>0</c:v>
                </c:pt>
                <c:pt idx="191" formatCode="0.00E+00">
                  <c:v>0</c:v>
                </c:pt>
                <c:pt idx="192" formatCode="0.00E+00">
                  <c:v>0</c:v>
                </c:pt>
                <c:pt idx="193" formatCode="0.00E+00">
                  <c:v>0</c:v>
                </c:pt>
                <c:pt idx="194" formatCode="0.00E+00">
                  <c:v>0</c:v>
                </c:pt>
                <c:pt idx="195" formatCode="0.00E+00">
                  <c:v>0</c:v>
                </c:pt>
                <c:pt idx="196" formatCode="0.00E+00">
                  <c:v>0</c:v>
                </c:pt>
                <c:pt idx="197" formatCode="0.00E+00">
                  <c:v>0</c:v>
                </c:pt>
                <c:pt idx="198" formatCode="0.00E+00">
                  <c:v>0</c:v>
                </c:pt>
                <c:pt idx="199" formatCode="0.00E+00">
                  <c:v>0</c:v>
                </c:pt>
                <c:pt idx="200" formatCode="0.00E+00">
                  <c:v>0</c:v>
                </c:pt>
                <c:pt idx="201" formatCode="0.00E+00">
                  <c:v>0</c:v>
                </c:pt>
                <c:pt idx="202" formatCode="0.00E+00">
                  <c:v>0</c:v>
                </c:pt>
                <c:pt idx="203" formatCode="0.00E+00">
                  <c:v>0</c:v>
                </c:pt>
                <c:pt idx="204" formatCode="0.00E+00">
                  <c:v>0</c:v>
                </c:pt>
                <c:pt idx="205" formatCode="0.00E+00">
                  <c:v>0</c:v>
                </c:pt>
                <c:pt idx="206" formatCode="0.00E+00">
                  <c:v>0</c:v>
                </c:pt>
                <c:pt idx="207" formatCode="0.00E+00">
                  <c:v>0</c:v>
                </c:pt>
                <c:pt idx="208" formatCode="0.00E+00">
                  <c:v>0</c:v>
                </c:pt>
                <c:pt idx="209" formatCode="0.00E+00">
                  <c:v>0</c:v>
                </c:pt>
                <c:pt idx="210" formatCode="0.00E+00">
                  <c:v>0</c:v>
                </c:pt>
                <c:pt idx="211" formatCode="0.00E+00">
                  <c:v>0</c:v>
                </c:pt>
                <c:pt idx="212" formatCode="0.00E+00">
                  <c:v>0</c:v>
                </c:pt>
                <c:pt idx="213" formatCode="0.00E+00">
                  <c:v>0</c:v>
                </c:pt>
                <c:pt idx="214" formatCode="0.00E+00">
                  <c:v>0</c:v>
                </c:pt>
                <c:pt idx="215" formatCode="0.00E+00">
                  <c:v>0</c:v>
                </c:pt>
                <c:pt idx="216" formatCode="0.00E+00">
                  <c:v>0</c:v>
                </c:pt>
                <c:pt idx="217" formatCode="0.00E+00">
                  <c:v>0</c:v>
                </c:pt>
                <c:pt idx="218" formatCode="0.00E+00">
                  <c:v>0</c:v>
                </c:pt>
                <c:pt idx="219" formatCode="0.00E+00">
                  <c:v>0</c:v>
                </c:pt>
                <c:pt idx="220" formatCode="0.00E+00">
                  <c:v>0</c:v>
                </c:pt>
                <c:pt idx="221" formatCode="0.00E+00">
                  <c:v>0</c:v>
                </c:pt>
                <c:pt idx="222" formatCode="0.00E+00">
                  <c:v>0</c:v>
                </c:pt>
                <c:pt idx="223" formatCode="0.00E+00">
                  <c:v>0</c:v>
                </c:pt>
                <c:pt idx="224" formatCode="0.00E+00">
                  <c:v>0</c:v>
                </c:pt>
                <c:pt idx="225" formatCode="0.00E+00">
                  <c:v>0</c:v>
                </c:pt>
                <c:pt idx="226" formatCode="0.00E+00">
                  <c:v>0</c:v>
                </c:pt>
                <c:pt idx="227" formatCode="0.00E+00">
                  <c:v>0</c:v>
                </c:pt>
                <c:pt idx="228" formatCode="0.00E+00">
                  <c:v>0</c:v>
                </c:pt>
                <c:pt idx="229" formatCode="0.00E+00">
                  <c:v>0</c:v>
                </c:pt>
                <c:pt idx="230" formatCode="0.00E+00">
                  <c:v>0</c:v>
                </c:pt>
                <c:pt idx="231" formatCode="0.00E+00">
                  <c:v>0</c:v>
                </c:pt>
                <c:pt idx="232" formatCode="0.00E+00">
                  <c:v>0</c:v>
                </c:pt>
                <c:pt idx="233" formatCode="0.00E+00">
                  <c:v>0</c:v>
                </c:pt>
                <c:pt idx="234" formatCode="0.00E+00">
                  <c:v>0</c:v>
                </c:pt>
                <c:pt idx="235" formatCode="0.00E+00">
                  <c:v>0</c:v>
                </c:pt>
                <c:pt idx="236" formatCode="0.00E+00">
                  <c:v>0</c:v>
                </c:pt>
                <c:pt idx="237" formatCode="0.00E+00">
                  <c:v>0</c:v>
                </c:pt>
                <c:pt idx="238" formatCode="0.00E+00">
                  <c:v>0</c:v>
                </c:pt>
                <c:pt idx="239" formatCode="0.00E+00">
                  <c:v>0</c:v>
                </c:pt>
                <c:pt idx="240" formatCode="0.00E+00">
                  <c:v>0</c:v>
                </c:pt>
                <c:pt idx="241" formatCode="0.00E+00">
                  <c:v>0</c:v>
                </c:pt>
                <c:pt idx="242" formatCode="0.00E+00">
                  <c:v>0</c:v>
                </c:pt>
                <c:pt idx="243" formatCode="0.00E+00">
                  <c:v>0</c:v>
                </c:pt>
                <c:pt idx="244" formatCode="0.00E+00">
                  <c:v>0</c:v>
                </c:pt>
                <c:pt idx="245" formatCode="0.00E+00">
                  <c:v>0</c:v>
                </c:pt>
                <c:pt idx="246" formatCode="0.00E+00">
                  <c:v>0</c:v>
                </c:pt>
                <c:pt idx="247" formatCode="0.00E+00">
                  <c:v>0</c:v>
                </c:pt>
                <c:pt idx="248" formatCode="0.00E+00">
                  <c:v>0</c:v>
                </c:pt>
                <c:pt idx="249" formatCode="0.00E+00">
                  <c:v>0</c:v>
                </c:pt>
                <c:pt idx="250" formatCode="0.00E+00">
                  <c:v>0</c:v>
                </c:pt>
                <c:pt idx="251" formatCode="0.00E+00">
                  <c:v>0</c:v>
                </c:pt>
                <c:pt idx="252" formatCode="0.00E+00">
                  <c:v>0</c:v>
                </c:pt>
              </c:numCache>
            </c:numRef>
          </c:yVal>
        </c:ser>
        <c:ser>
          <c:idx val="0"/>
          <c:order val="1"/>
          <c:tx>
            <c:strRef>
              <c:f>labr_conRES!$G$1</c:f>
              <c:strCache>
                <c:ptCount val="1"/>
                <c:pt idx="0">
                  <c:v>labr3 (3.5x8) @ v/c = 0.43 distance =  70cm under 33degree E_gamma=1MeV TRIG 10000000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labr_conRES!$D$2:$D$2002</c:f>
              <c:numCache>
                <c:formatCode>0.00E+00</c:formatCode>
                <c:ptCount val="2001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6.0000000000000032E-2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0.1</c:v>
                </c:pt>
                <c:pt idx="11">
                  <c:v>0.11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0.15000000000000024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0.18000000000000024</c:v>
                </c:pt>
                <c:pt idx="19">
                  <c:v>0.19</c:v>
                </c:pt>
                <c:pt idx="20">
                  <c:v>0.2</c:v>
                </c:pt>
                <c:pt idx="21">
                  <c:v>0.21000000000000021</c:v>
                </c:pt>
                <c:pt idx="22">
                  <c:v>0.22</c:v>
                </c:pt>
                <c:pt idx="23">
                  <c:v>0.23</c:v>
                </c:pt>
                <c:pt idx="24">
                  <c:v>0.24000000000000021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0.31000000000000105</c:v>
                </c:pt>
                <c:pt idx="32">
                  <c:v>0.32000000000000117</c:v>
                </c:pt>
                <c:pt idx="33">
                  <c:v>0.3300000000000014</c:v>
                </c:pt>
                <c:pt idx="34">
                  <c:v>0.34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0.38000000000000117</c:v>
                </c:pt>
                <c:pt idx="39">
                  <c:v>0.39000000000000118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0.6200000000000021</c:v>
                </c:pt>
                <c:pt idx="63">
                  <c:v>0.63000000000000234</c:v>
                </c:pt>
                <c:pt idx="64">
                  <c:v>0.64000000000000234</c:v>
                </c:pt>
                <c:pt idx="65">
                  <c:v>0.65000000000000246</c:v>
                </c:pt>
                <c:pt idx="66">
                  <c:v>0.66000000000000281</c:v>
                </c:pt>
                <c:pt idx="67">
                  <c:v>0.67000000000000282</c:v>
                </c:pt>
                <c:pt idx="68">
                  <c:v>0.68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0.7400000000000021</c:v>
                </c:pt>
                <c:pt idx="75">
                  <c:v>0.75000000000000222</c:v>
                </c:pt>
                <c:pt idx="76">
                  <c:v>0.76000000000000234</c:v>
                </c:pt>
                <c:pt idx="77">
                  <c:v>0.77000000000000235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0.8700000000000021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</c:v>
                </c:pt>
                <c:pt idx="99">
                  <c:v>0.99</c:v>
                </c:pt>
                <c:pt idx="100" formatCode="General">
                  <c:v>1</c:v>
                </c:pt>
                <c:pt idx="101" formatCode="General">
                  <c:v>1.01</c:v>
                </c:pt>
                <c:pt idx="102" formatCode="General">
                  <c:v>1.02</c:v>
                </c:pt>
                <c:pt idx="103" formatCode="General">
                  <c:v>1.03</c:v>
                </c:pt>
                <c:pt idx="104" formatCode="General">
                  <c:v>1.04</c:v>
                </c:pt>
                <c:pt idx="105" formatCode="General">
                  <c:v>1.05</c:v>
                </c:pt>
                <c:pt idx="106" formatCode="General">
                  <c:v>1.06</c:v>
                </c:pt>
                <c:pt idx="107" formatCode="General">
                  <c:v>1.07</c:v>
                </c:pt>
                <c:pt idx="108" formatCode="General">
                  <c:v>1.08</c:v>
                </c:pt>
                <c:pt idx="109" formatCode="General">
                  <c:v>1.0900000000000001</c:v>
                </c:pt>
                <c:pt idx="110" formatCode="General">
                  <c:v>1.1000000000000001</c:v>
                </c:pt>
                <c:pt idx="111" formatCode="General">
                  <c:v>1.1100000000000001</c:v>
                </c:pt>
                <c:pt idx="112" formatCode="General">
                  <c:v>1.1200000000000001</c:v>
                </c:pt>
                <c:pt idx="113" formatCode="General">
                  <c:v>1.1299999999999952</c:v>
                </c:pt>
                <c:pt idx="114" formatCode="General">
                  <c:v>1.1399999999999952</c:v>
                </c:pt>
                <c:pt idx="115" formatCode="General">
                  <c:v>1.1499999999999952</c:v>
                </c:pt>
                <c:pt idx="116" formatCode="General">
                  <c:v>1.1599999999999953</c:v>
                </c:pt>
                <c:pt idx="117" formatCode="General">
                  <c:v>1.1700000000000021</c:v>
                </c:pt>
                <c:pt idx="118" formatCode="General">
                  <c:v>1.1800000000000042</c:v>
                </c:pt>
                <c:pt idx="119" formatCode="General">
                  <c:v>1.1900000000000042</c:v>
                </c:pt>
                <c:pt idx="120" formatCode="General">
                  <c:v>1.2</c:v>
                </c:pt>
                <c:pt idx="121" formatCode="General">
                  <c:v>1.21</c:v>
                </c:pt>
                <c:pt idx="122" formatCode="General">
                  <c:v>1.22</c:v>
                </c:pt>
                <c:pt idx="123" formatCode="General">
                  <c:v>1.23</c:v>
                </c:pt>
                <c:pt idx="124" formatCode="General">
                  <c:v>1.24</c:v>
                </c:pt>
                <c:pt idx="125" formatCode="General">
                  <c:v>1.25</c:v>
                </c:pt>
                <c:pt idx="126" formatCode="General">
                  <c:v>1.26</c:v>
                </c:pt>
                <c:pt idx="127" formatCode="General">
                  <c:v>1.27</c:v>
                </c:pt>
                <c:pt idx="128" formatCode="General">
                  <c:v>1.28</c:v>
                </c:pt>
                <c:pt idx="129" formatCode="General">
                  <c:v>1.29</c:v>
                </c:pt>
                <c:pt idx="130" formatCode="General">
                  <c:v>1.3</c:v>
                </c:pt>
                <c:pt idx="131" formatCode="General">
                  <c:v>1.31</c:v>
                </c:pt>
                <c:pt idx="132" formatCode="General">
                  <c:v>1.32</c:v>
                </c:pt>
                <c:pt idx="133" formatCode="General">
                  <c:v>1.33</c:v>
                </c:pt>
                <c:pt idx="134" formatCode="General">
                  <c:v>1.34</c:v>
                </c:pt>
                <c:pt idx="135" formatCode="General">
                  <c:v>1.35</c:v>
                </c:pt>
                <c:pt idx="136" formatCode="General">
                  <c:v>1.36</c:v>
                </c:pt>
                <c:pt idx="137" formatCode="General">
                  <c:v>1.37</c:v>
                </c:pt>
                <c:pt idx="138" formatCode="General">
                  <c:v>1.3800000000000001</c:v>
                </c:pt>
                <c:pt idx="139" formatCode="General">
                  <c:v>1.3900000000000001</c:v>
                </c:pt>
                <c:pt idx="140" formatCode="General">
                  <c:v>1.4</c:v>
                </c:pt>
                <c:pt idx="141" formatCode="General">
                  <c:v>1.41</c:v>
                </c:pt>
                <c:pt idx="142" formatCode="General">
                  <c:v>1.42</c:v>
                </c:pt>
                <c:pt idx="143" formatCode="General">
                  <c:v>1.43</c:v>
                </c:pt>
                <c:pt idx="144" formatCode="General">
                  <c:v>1.44</c:v>
                </c:pt>
                <c:pt idx="145" formatCode="General">
                  <c:v>1.45</c:v>
                </c:pt>
                <c:pt idx="146" formatCode="General">
                  <c:v>1.46</c:v>
                </c:pt>
                <c:pt idx="147" formatCode="General">
                  <c:v>1.47</c:v>
                </c:pt>
                <c:pt idx="148" formatCode="General">
                  <c:v>1.48</c:v>
                </c:pt>
                <c:pt idx="149" formatCode="General">
                  <c:v>1.49</c:v>
                </c:pt>
                <c:pt idx="150" formatCode="General">
                  <c:v>1.5</c:v>
                </c:pt>
                <c:pt idx="151" formatCode="General">
                  <c:v>1.51</c:v>
                </c:pt>
                <c:pt idx="152" formatCode="General">
                  <c:v>1.52</c:v>
                </c:pt>
                <c:pt idx="153" formatCode="General">
                  <c:v>1.53</c:v>
                </c:pt>
                <c:pt idx="154" formatCode="General">
                  <c:v>1.54</c:v>
                </c:pt>
                <c:pt idx="155" formatCode="General">
                  <c:v>1.55</c:v>
                </c:pt>
                <c:pt idx="156" formatCode="General">
                  <c:v>1.56</c:v>
                </c:pt>
                <c:pt idx="157" formatCode="General">
                  <c:v>1.57</c:v>
                </c:pt>
                <c:pt idx="158" formatCode="General">
                  <c:v>1.58</c:v>
                </c:pt>
                <c:pt idx="159" formatCode="General">
                  <c:v>1.59</c:v>
                </c:pt>
                <c:pt idx="160" formatCode="General">
                  <c:v>1.6</c:v>
                </c:pt>
                <c:pt idx="161" formatCode="General">
                  <c:v>1.61</c:v>
                </c:pt>
                <c:pt idx="162" formatCode="General">
                  <c:v>1.62</c:v>
                </c:pt>
                <c:pt idx="163" formatCode="General">
                  <c:v>1.6300000000000001</c:v>
                </c:pt>
                <c:pt idx="164" formatCode="General">
                  <c:v>1.6400000000000001</c:v>
                </c:pt>
                <c:pt idx="165" formatCode="General">
                  <c:v>1.6500000000000001</c:v>
                </c:pt>
                <c:pt idx="166" formatCode="General">
                  <c:v>1.6600000000000001</c:v>
                </c:pt>
                <c:pt idx="167" formatCode="General">
                  <c:v>1.6700000000000021</c:v>
                </c:pt>
                <c:pt idx="168" formatCode="General">
                  <c:v>1.6800000000000042</c:v>
                </c:pt>
                <c:pt idx="169" formatCode="General">
                  <c:v>1.6900000000000042</c:v>
                </c:pt>
                <c:pt idx="170" formatCode="General">
                  <c:v>1.7</c:v>
                </c:pt>
                <c:pt idx="171" formatCode="General">
                  <c:v>1.71</c:v>
                </c:pt>
                <c:pt idx="172" formatCode="General">
                  <c:v>1.72</c:v>
                </c:pt>
                <c:pt idx="173" formatCode="General">
                  <c:v>1.73</c:v>
                </c:pt>
                <c:pt idx="174" formatCode="General">
                  <c:v>1.74</c:v>
                </c:pt>
                <c:pt idx="175" formatCode="General">
                  <c:v>1.75</c:v>
                </c:pt>
                <c:pt idx="176" formatCode="General">
                  <c:v>1.76</c:v>
                </c:pt>
                <c:pt idx="177" formatCode="General">
                  <c:v>1.77</c:v>
                </c:pt>
                <c:pt idx="178" formatCode="General">
                  <c:v>1.78</c:v>
                </c:pt>
                <c:pt idx="179" formatCode="General">
                  <c:v>1.79</c:v>
                </c:pt>
                <c:pt idx="180" formatCode="General">
                  <c:v>1.8</c:v>
                </c:pt>
                <c:pt idx="181" formatCode="General">
                  <c:v>1.81</c:v>
                </c:pt>
                <c:pt idx="182" formatCode="General">
                  <c:v>1.82</c:v>
                </c:pt>
                <c:pt idx="183" formatCode="General">
                  <c:v>1.83</c:v>
                </c:pt>
                <c:pt idx="184" formatCode="General">
                  <c:v>1.84</c:v>
                </c:pt>
                <c:pt idx="185" formatCode="General">
                  <c:v>1.85</c:v>
                </c:pt>
                <c:pt idx="186" formatCode="General">
                  <c:v>1.86</c:v>
                </c:pt>
                <c:pt idx="187" formatCode="General">
                  <c:v>1.87</c:v>
                </c:pt>
                <c:pt idx="188" formatCode="General">
                  <c:v>1.8800000000000001</c:v>
                </c:pt>
                <c:pt idx="189" formatCode="General">
                  <c:v>1.8900000000000001</c:v>
                </c:pt>
                <c:pt idx="190" formatCode="General">
                  <c:v>1.9000000000000001</c:v>
                </c:pt>
                <c:pt idx="191" formatCode="General">
                  <c:v>1.9100000000000001</c:v>
                </c:pt>
                <c:pt idx="192" formatCode="General">
                  <c:v>1.9200000000000021</c:v>
                </c:pt>
                <c:pt idx="193" formatCode="General">
                  <c:v>1.9300000000000042</c:v>
                </c:pt>
                <c:pt idx="194" formatCode="General">
                  <c:v>1.9400000000000042</c:v>
                </c:pt>
                <c:pt idx="195" formatCode="General">
                  <c:v>1.9500000000000042</c:v>
                </c:pt>
                <c:pt idx="196" formatCode="General">
                  <c:v>1.9600000000000042</c:v>
                </c:pt>
                <c:pt idx="197" formatCode="General">
                  <c:v>1.9700000000000042</c:v>
                </c:pt>
                <c:pt idx="198" formatCode="General">
                  <c:v>1.9800000000000046</c:v>
                </c:pt>
                <c:pt idx="199" formatCode="General">
                  <c:v>1.9900000000000047</c:v>
                </c:pt>
                <c:pt idx="200" formatCode="General">
                  <c:v>2</c:v>
                </c:pt>
                <c:pt idx="201" formatCode="General">
                  <c:v>2.0099999999999998</c:v>
                </c:pt>
                <c:pt idx="202" formatCode="General">
                  <c:v>2.02</c:v>
                </c:pt>
                <c:pt idx="203" formatCode="General">
                  <c:v>2.0299999999999998</c:v>
                </c:pt>
                <c:pt idx="204" formatCode="General">
                  <c:v>2.04</c:v>
                </c:pt>
                <c:pt idx="205" formatCode="General">
                  <c:v>2.0499999999999998</c:v>
                </c:pt>
                <c:pt idx="206" formatCode="General">
                  <c:v>2.06</c:v>
                </c:pt>
                <c:pt idx="207" formatCode="General">
                  <c:v>2.0699999999999998</c:v>
                </c:pt>
                <c:pt idx="208" formatCode="General">
                  <c:v>2.08</c:v>
                </c:pt>
                <c:pt idx="209" formatCode="General">
                  <c:v>2.09</c:v>
                </c:pt>
                <c:pt idx="210" formatCode="General">
                  <c:v>2.1</c:v>
                </c:pt>
                <c:pt idx="211" formatCode="General">
                  <c:v>2.11</c:v>
                </c:pt>
                <c:pt idx="212" formatCode="General">
                  <c:v>2.12</c:v>
                </c:pt>
                <c:pt idx="213" formatCode="General">
                  <c:v>2.13</c:v>
                </c:pt>
                <c:pt idx="214" formatCode="General">
                  <c:v>2.14</c:v>
                </c:pt>
                <c:pt idx="215" formatCode="General">
                  <c:v>2.15</c:v>
                </c:pt>
                <c:pt idx="216" formatCode="General">
                  <c:v>2.16</c:v>
                </c:pt>
                <c:pt idx="217" formatCode="General">
                  <c:v>2.17</c:v>
                </c:pt>
                <c:pt idx="218" formatCode="General">
                  <c:v>2.1800000000000002</c:v>
                </c:pt>
                <c:pt idx="219" formatCode="General">
                  <c:v>2.19</c:v>
                </c:pt>
                <c:pt idx="220" formatCode="General">
                  <c:v>2.2000000000000002</c:v>
                </c:pt>
                <c:pt idx="221" formatCode="General">
                  <c:v>2.21</c:v>
                </c:pt>
                <c:pt idx="222" formatCode="General">
                  <c:v>2.2200000000000002</c:v>
                </c:pt>
                <c:pt idx="223" formatCode="General">
                  <c:v>2.23</c:v>
                </c:pt>
                <c:pt idx="224" formatCode="General">
                  <c:v>2.2400000000000002</c:v>
                </c:pt>
                <c:pt idx="225" formatCode="General">
                  <c:v>2.25</c:v>
                </c:pt>
                <c:pt idx="226" formatCode="General">
                  <c:v>2.2599999999999998</c:v>
                </c:pt>
                <c:pt idx="227" formatCode="General">
                  <c:v>2.27</c:v>
                </c:pt>
                <c:pt idx="228" formatCode="General">
                  <c:v>2.2799999999999998</c:v>
                </c:pt>
                <c:pt idx="229" formatCode="General">
                  <c:v>2.29</c:v>
                </c:pt>
                <c:pt idx="230" formatCode="General">
                  <c:v>2.2999999999999998</c:v>
                </c:pt>
                <c:pt idx="231" formatCode="General">
                  <c:v>2.3099999999999987</c:v>
                </c:pt>
                <c:pt idx="232" formatCode="General">
                  <c:v>2.3199999999999967</c:v>
                </c:pt>
                <c:pt idx="233" formatCode="General">
                  <c:v>2.3299999999999987</c:v>
                </c:pt>
                <c:pt idx="234" formatCode="General">
                  <c:v>2.34</c:v>
                </c:pt>
                <c:pt idx="235" formatCode="General">
                  <c:v>2.3499999999999988</c:v>
                </c:pt>
                <c:pt idx="236" formatCode="General">
                  <c:v>2.36</c:v>
                </c:pt>
                <c:pt idx="237" formatCode="General">
                  <c:v>2.3699999999999997</c:v>
                </c:pt>
                <c:pt idx="238" formatCode="General">
                  <c:v>2.38</c:v>
                </c:pt>
                <c:pt idx="239" formatCode="General">
                  <c:v>2.3899999999999997</c:v>
                </c:pt>
                <c:pt idx="240" formatCode="General">
                  <c:v>2.4</c:v>
                </c:pt>
                <c:pt idx="241" formatCode="General">
                  <c:v>2.4099999999999997</c:v>
                </c:pt>
                <c:pt idx="242" formatCode="General">
                  <c:v>2.42</c:v>
                </c:pt>
                <c:pt idx="243" formatCode="General">
                  <c:v>2.4299999999999997</c:v>
                </c:pt>
                <c:pt idx="244" formatCode="General">
                  <c:v>2.44</c:v>
                </c:pt>
                <c:pt idx="245" formatCode="General">
                  <c:v>2.4499999999999997</c:v>
                </c:pt>
                <c:pt idx="246" formatCode="General">
                  <c:v>2.46</c:v>
                </c:pt>
                <c:pt idx="247" formatCode="General">
                  <c:v>2.4699999999999998</c:v>
                </c:pt>
                <c:pt idx="248" formatCode="General">
                  <c:v>2.48</c:v>
                </c:pt>
                <c:pt idx="249" formatCode="General">
                  <c:v>2.4899999999999998</c:v>
                </c:pt>
                <c:pt idx="250" formatCode="General">
                  <c:v>2.5</c:v>
                </c:pt>
                <c:pt idx="251" formatCode="General">
                  <c:v>2.5099999999999998</c:v>
                </c:pt>
                <c:pt idx="252" formatCode="General">
                  <c:v>2.52</c:v>
                </c:pt>
                <c:pt idx="253" formatCode="General">
                  <c:v>2.5299999999999998</c:v>
                </c:pt>
                <c:pt idx="254" formatCode="General">
                  <c:v>2.54</c:v>
                </c:pt>
                <c:pt idx="255" formatCode="General">
                  <c:v>2.5499999999999998</c:v>
                </c:pt>
                <c:pt idx="256" formatCode="General">
                  <c:v>2.56</c:v>
                </c:pt>
                <c:pt idx="257" formatCode="General">
                  <c:v>2.57</c:v>
                </c:pt>
                <c:pt idx="258" formatCode="General">
                  <c:v>2.58</c:v>
                </c:pt>
                <c:pt idx="259" formatCode="General">
                  <c:v>2.59</c:v>
                </c:pt>
                <c:pt idx="260" formatCode="General">
                  <c:v>2.6</c:v>
                </c:pt>
                <c:pt idx="261" formatCode="General">
                  <c:v>2.61</c:v>
                </c:pt>
                <c:pt idx="262" formatCode="General">
                  <c:v>2.62</c:v>
                </c:pt>
                <c:pt idx="263" formatCode="General">
                  <c:v>2.63</c:v>
                </c:pt>
                <c:pt idx="264" formatCode="General">
                  <c:v>2.64</c:v>
                </c:pt>
                <c:pt idx="265" formatCode="General">
                  <c:v>2.65</c:v>
                </c:pt>
                <c:pt idx="266" formatCode="General">
                  <c:v>2.66</c:v>
                </c:pt>
                <c:pt idx="267" formatCode="General">
                  <c:v>2.67</c:v>
                </c:pt>
                <c:pt idx="268" formatCode="General">
                  <c:v>2.68</c:v>
                </c:pt>
                <c:pt idx="269" formatCode="General">
                  <c:v>2.69</c:v>
                </c:pt>
                <c:pt idx="270" formatCode="General">
                  <c:v>2.7</c:v>
                </c:pt>
                <c:pt idx="271" formatCode="General">
                  <c:v>2.71</c:v>
                </c:pt>
                <c:pt idx="272" formatCode="General">
                  <c:v>2.72</c:v>
                </c:pt>
                <c:pt idx="273" formatCode="General">
                  <c:v>2.73</c:v>
                </c:pt>
                <c:pt idx="274" formatCode="General">
                  <c:v>2.74</c:v>
                </c:pt>
                <c:pt idx="275" formatCode="General">
                  <c:v>2.75</c:v>
                </c:pt>
                <c:pt idx="276" formatCode="General">
                  <c:v>2.7600000000000002</c:v>
                </c:pt>
                <c:pt idx="277" formatCode="General">
                  <c:v>2.77</c:v>
                </c:pt>
                <c:pt idx="278" formatCode="General">
                  <c:v>2.7800000000000002</c:v>
                </c:pt>
                <c:pt idx="279" formatCode="General">
                  <c:v>2.79</c:v>
                </c:pt>
                <c:pt idx="280" formatCode="General">
                  <c:v>2.8</c:v>
                </c:pt>
                <c:pt idx="281" formatCode="General">
                  <c:v>2.8099999999999987</c:v>
                </c:pt>
                <c:pt idx="282" formatCode="General">
                  <c:v>2.82</c:v>
                </c:pt>
                <c:pt idx="283" formatCode="General">
                  <c:v>2.8299999999999987</c:v>
                </c:pt>
                <c:pt idx="284" formatCode="General">
                  <c:v>2.84</c:v>
                </c:pt>
                <c:pt idx="285" formatCode="General">
                  <c:v>2.8499999999999988</c:v>
                </c:pt>
                <c:pt idx="286" formatCode="General">
                  <c:v>2.86</c:v>
                </c:pt>
                <c:pt idx="287" formatCode="General">
                  <c:v>2.8699999999999997</c:v>
                </c:pt>
                <c:pt idx="288" formatCode="General">
                  <c:v>2.88</c:v>
                </c:pt>
                <c:pt idx="289" formatCode="General">
                  <c:v>2.8899999999999997</c:v>
                </c:pt>
                <c:pt idx="290" formatCode="General">
                  <c:v>2.9</c:v>
                </c:pt>
                <c:pt idx="291" formatCode="General">
                  <c:v>2.9099999999999997</c:v>
                </c:pt>
                <c:pt idx="292" formatCode="General">
                  <c:v>2.92</c:v>
                </c:pt>
                <c:pt idx="293" formatCode="General">
                  <c:v>2.9299999999999997</c:v>
                </c:pt>
                <c:pt idx="294" formatCode="General">
                  <c:v>2.94</c:v>
                </c:pt>
                <c:pt idx="295" formatCode="General">
                  <c:v>2.9499999999999997</c:v>
                </c:pt>
                <c:pt idx="296" formatCode="General">
                  <c:v>2.96</c:v>
                </c:pt>
                <c:pt idx="297" formatCode="General">
                  <c:v>2.9699999999999998</c:v>
                </c:pt>
                <c:pt idx="298" formatCode="General">
                  <c:v>2.98</c:v>
                </c:pt>
                <c:pt idx="299" formatCode="General">
                  <c:v>2.9899999999999998</c:v>
                </c:pt>
                <c:pt idx="300" formatCode="General">
                  <c:v>3</c:v>
                </c:pt>
                <c:pt idx="301" formatCode="General">
                  <c:v>3.01</c:v>
                </c:pt>
                <c:pt idx="302" formatCode="General">
                  <c:v>3.02</c:v>
                </c:pt>
                <c:pt idx="303" formatCode="General">
                  <c:v>3.03</c:v>
                </c:pt>
                <c:pt idx="304" formatCode="General">
                  <c:v>3.04</c:v>
                </c:pt>
                <c:pt idx="305" formatCode="General">
                  <c:v>3.05</c:v>
                </c:pt>
                <c:pt idx="306" formatCode="General">
                  <c:v>3.06</c:v>
                </c:pt>
                <c:pt idx="307" formatCode="General">
                  <c:v>3.07</c:v>
                </c:pt>
                <c:pt idx="308" formatCode="General">
                  <c:v>3.08</c:v>
                </c:pt>
                <c:pt idx="309" formatCode="General">
                  <c:v>3.09</c:v>
                </c:pt>
                <c:pt idx="310" formatCode="General">
                  <c:v>3.1</c:v>
                </c:pt>
                <c:pt idx="311" formatCode="General">
                  <c:v>3.11</c:v>
                </c:pt>
                <c:pt idx="312" formatCode="General">
                  <c:v>3.12</c:v>
                </c:pt>
                <c:pt idx="313" formatCode="General">
                  <c:v>3.13</c:v>
                </c:pt>
                <c:pt idx="314" formatCode="General">
                  <c:v>3.14</c:v>
                </c:pt>
                <c:pt idx="315" formatCode="General">
                  <c:v>3.15</c:v>
                </c:pt>
                <c:pt idx="316" formatCode="General">
                  <c:v>3.16</c:v>
                </c:pt>
                <c:pt idx="317" formatCode="General">
                  <c:v>3.17</c:v>
                </c:pt>
                <c:pt idx="318" formatCode="General">
                  <c:v>3.18</c:v>
                </c:pt>
                <c:pt idx="319" formatCode="General">
                  <c:v>3.19</c:v>
                </c:pt>
                <c:pt idx="320" formatCode="General">
                  <c:v>3.2</c:v>
                </c:pt>
                <c:pt idx="321" formatCode="General">
                  <c:v>3.21</c:v>
                </c:pt>
                <c:pt idx="322" formatCode="General">
                  <c:v>3.22</c:v>
                </c:pt>
                <c:pt idx="323" formatCode="General">
                  <c:v>3.23</c:v>
                </c:pt>
                <c:pt idx="324" formatCode="General">
                  <c:v>3.24</c:v>
                </c:pt>
                <c:pt idx="325" formatCode="General">
                  <c:v>3.25</c:v>
                </c:pt>
                <c:pt idx="326" formatCode="General">
                  <c:v>3.2600000000000002</c:v>
                </c:pt>
                <c:pt idx="327" formatCode="General">
                  <c:v>3.27</c:v>
                </c:pt>
                <c:pt idx="328" formatCode="General">
                  <c:v>3.2800000000000002</c:v>
                </c:pt>
                <c:pt idx="329" formatCode="General">
                  <c:v>3.29</c:v>
                </c:pt>
                <c:pt idx="330" formatCode="General">
                  <c:v>3.3</c:v>
                </c:pt>
                <c:pt idx="331" formatCode="General">
                  <c:v>3.3099999999999987</c:v>
                </c:pt>
                <c:pt idx="332" formatCode="General">
                  <c:v>3.32</c:v>
                </c:pt>
                <c:pt idx="333" formatCode="General">
                  <c:v>3.3299999999999987</c:v>
                </c:pt>
                <c:pt idx="334" formatCode="General">
                  <c:v>3.34</c:v>
                </c:pt>
                <c:pt idx="335" formatCode="General">
                  <c:v>3.3499999999999988</c:v>
                </c:pt>
                <c:pt idx="336" formatCode="General">
                  <c:v>3.36</c:v>
                </c:pt>
                <c:pt idx="337" formatCode="General">
                  <c:v>3.3699999999999997</c:v>
                </c:pt>
                <c:pt idx="338" formatCode="General">
                  <c:v>3.38</c:v>
                </c:pt>
                <c:pt idx="339" formatCode="General">
                  <c:v>3.3899999999999997</c:v>
                </c:pt>
                <c:pt idx="340" formatCode="General">
                  <c:v>3.4</c:v>
                </c:pt>
                <c:pt idx="341" formatCode="General">
                  <c:v>3.4099999999999997</c:v>
                </c:pt>
                <c:pt idx="342" formatCode="General">
                  <c:v>3.42</c:v>
                </c:pt>
                <c:pt idx="343" formatCode="General">
                  <c:v>3.4299999999999997</c:v>
                </c:pt>
                <c:pt idx="344" formatCode="General">
                  <c:v>3.44</c:v>
                </c:pt>
                <c:pt idx="345" formatCode="General">
                  <c:v>3.4499999999999997</c:v>
                </c:pt>
                <c:pt idx="346" formatCode="General">
                  <c:v>3.46</c:v>
                </c:pt>
                <c:pt idx="347" formatCode="General">
                  <c:v>3.4699999999999998</c:v>
                </c:pt>
                <c:pt idx="348" formatCode="General">
                  <c:v>3.48</c:v>
                </c:pt>
                <c:pt idx="349" formatCode="General">
                  <c:v>3.4899999999999998</c:v>
                </c:pt>
                <c:pt idx="350" formatCode="General">
                  <c:v>3.5</c:v>
                </c:pt>
                <c:pt idx="351" formatCode="General">
                  <c:v>3.51</c:v>
                </c:pt>
                <c:pt idx="352" formatCode="General">
                  <c:v>3.52</c:v>
                </c:pt>
                <c:pt idx="353" formatCode="General">
                  <c:v>3.53</c:v>
                </c:pt>
                <c:pt idx="354" formatCode="General">
                  <c:v>3.54</c:v>
                </c:pt>
                <c:pt idx="355" formatCode="General">
                  <c:v>3.55</c:v>
                </c:pt>
                <c:pt idx="356" formatCode="General">
                  <c:v>3.56</c:v>
                </c:pt>
                <c:pt idx="357" formatCode="General">
                  <c:v>3.57</c:v>
                </c:pt>
                <c:pt idx="358" formatCode="General">
                  <c:v>3.58</c:v>
                </c:pt>
                <c:pt idx="359" formatCode="General">
                  <c:v>3.59</c:v>
                </c:pt>
                <c:pt idx="360" formatCode="General">
                  <c:v>3.6</c:v>
                </c:pt>
                <c:pt idx="361" formatCode="General">
                  <c:v>3.61</c:v>
                </c:pt>
                <c:pt idx="362" formatCode="General">
                  <c:v>3.62</c:v>
                </c:pt>
                <c:pt idx="363" formatCode="General">
                  <c:v>3.63</c:v>
                </c:pt>
                <c:pt idx="364" formatCode="General">
                  <c:v>3.64</c:v>
                </c:pt>
                <c:pt idx="365" formatCode="General">
                  <c:v>3.65</c:v>
                </c:pt>
                <c:pt idx="366" formatCode="General">
                  <c:v>3.66</c:v>
                </c:pt>
                <c:pt idx="367" formatCode="General">
                  <c:v>3.67</c:v>
                </c:pt>
                <c:pt idx="368" formatCode="General">
                  <c:v>3.68</c:v>
                </c:pt>
                <c:pt idx="369" formatCode="General">
                  <c:v>3.69</c:v>
                </c:pt>
                <c:pt idx="370" formatCode="General">
                  <c:v>3.7</c:v>
                </c:pt>
                <c:pt idx="371" formatCode="General">
                  <c:v>3.71</c:v>
                </c:pt>
                <c:pt idx="372" formatCode="General">
                  <c:v>3.72</c:v>
                </c:pt>
                <c:pt idx="373" formatCode="General">
                  <c:v>3.73</c:v>
                </c:pt>
                <c:pt idx="374" formatCode="General">
                  <c:v>3.74</c:v>
                </c:pt>
                <c:pt idx="375" formatCode="General">
                  <c:v>3.75</c:v>
                </c:pt>
                <c:pt idx="376" formatCode="General">
                  <c:v>3.7600000000000002</c:v>
                </c:pt>
                <c:pt idx="377" formatCode="General">
                  <c:v>3.77</c:v>
                </c:pt>
                <c:pt idx="378" formatCode="General">
                  <c:v>3.7800000000000002</c:v>
                </c:pt>
                <c:pt idx="379" formatCode="General">
                  <c:v>3.79</c:v>
                </c:pt>
                <c:pt idx="380" formatCode="General">
                  <c:v>3.8</c:v>
                </c:pt>
                <c:pt idx="381" formatCode="General">
                  <c:v>3.8099999999999987</c:v>
                </c:pt>
                <c:pt idx="382" formatCode="General">
                  <c:v>3.82</c:v>
                </c:pt>
                <c:pt idx="383" formatCode="General">
                  <c:v>3.8299999999999987</c:v>
                </c:pt>
                <c:pt idx="384" formatCode="General">
                  <c:v>3.84</c:v>
                </c:pt>
                <c:pt idx="385" formatCode="General">
                  <c:v>3.8499999999999988</c:v>
                </c:pt>
                <c:pt idx="386" formatCode="General">
                  <c:v>3.86</c:v>
                </c:pt>
                <c:pt idx="387" formatCode="General">
                  <c:v>3.8699999999999997</c:v>
                </c:pt>
                <c:pt idx="388" formatCode="General">
                  <c:v>3.88</c:v>
                </c:pt>
                <c:pt idx="389" formatCode="General">
                  <c:v>3.8899999999999997</c:v>
                </c:pt>
                <c:pt idx="390" formatCode="General">
                  <c:v>3.9</c:v>
                </c:pt>
                <c:pt idx="391" formatCode="General">
                  <c:v>3.9099999999999997</c:v>
                </c:pt>
                <c:pt idx="392" formatCode="General">
                  <c:v>3.92</c:v>
                </c:pt>
                <c:pt idx="393" formatCode="General">
                  <c:v>3.9299999999999997</c:v>
                </c:pt>
                <c:pt idx="394" formatCode="General">
                  <c:v>3.94</c:v>
                </c:pt>
                <c:pt idx="395" formatCode="General">
                  <c:v>3.9499999999999997</c:v>
                </c:pt>
                <c:pt idx="396" formatCode="General">
                  <c:v>3.96</c:v>
                </c:pt>
                <c:pt idx="397" formatCode="General">
                  <c:v>3.9699999999999998</c:v>
                </c:pt>
                <c:pt idx="398" formatCode="General">
                  <c:v>3.98</c:v>
                </c:pt>
                <c:pt idx="399" formatCode="General">
                  <c:v>3.9899999999999998</c:v>
                </c:pt>
                <c:pt idx="400" formatCode="General">
                  <c:v>4</c:v>
                </c:pt>
                <c:pt idx="401" formatCode="General">
                  <c:v>4.01</c:v>
                </c:pt>
                <c:pt idx="402" formatCode="General">
                  <c:v>4.0199999999999996</c:v>
                </c:pt>
                <c:pt idx="403" formatCode="General">
                  <c:v>4.03</c:v>
                </c:pt>
                <c:pt idx="404" formatCode="General">
                  <c:v>4.04</c:v>
                </c:pt>
                <c:pt idx="405" formatCode="General">
                  <c:v>4.05</c:v>
                </c:pt>
                <c:pt idx="406" formatCode="General">
                  <c:v>4.0599999999999996</c:v>
                </c:pt>
                <c:pt idx="407" formatCode="General">
                  <c:v>4.07</c:v>
                </c:pt>
                <c:pt idx="408" formatCode="General">
                  <c:v>4.08</c:v>
                </c:pt>
                <c:pt idx="409" formatCode="General">
                  <c:v>4.09</c:v>
                </c:pt>
                <c:pt idx="410" formatCode="General">
                  <c:v>4.0999999999999996</c:v>
                </c:pt>
                <c:pt idx="411" formatCode="General">
                  <c:v>4.1099999999999985</c:v>
                </c:pt>
                <c:pt idx="412" formatCode="General">
                  <c:v>4.1199999999999966</c:v>
                </c:pt>
                <c:pt idx="413" formatCode="General">
                  <c:v>4.13</c:v>
                </c:pt>
                <c:pt idx="414" formatCode="General">
                  <c:v>4.1399999999999997</c:v>
                </c:pt>
                <c:pt idx="415" formatCode="General">
                  <c:v>4.1499999999999995</c:v>
                </c:pt>
                <c:pt idx="416" formatCode="General">
                  <c:v>4.1599999999999975</c:v>
                </c:pt>
                <c:pt idx="417" formatCode="General">
                  <c:v>4.17</c:v>
                </c:pt>
                <c:pt idx="418" formatCode="General">
                  <c:v>4.18</c:v>
                </c:pt>
                <c:pt idx="419" formatCode="General">
                  <c:v>4.1899999999999995</c:v>
                </c:pt>
                <c:pt idx="420" formatCode="General">
                  <c:v>4.2</c:v>
                </c:pt>
                <c:pt idx="421" formatCode="General">
                  <c:v>4.21</c:v>
                </c:pt>
                <c:pt idx="422" formatCode="General">
                  <c:v>4.22</c:v>
                </c:pt>
                <c:pt idx="423" formatCode="General">
                  <c:v>4.2300000000000004</c:v>
                </c:pt>
                <c:pt idx="424" formatCode="General">
                  <c:v>4.24</c:v>
                </c:pt>
                <c:pt idx="425" formatCode="General">
                  <c:v>4.25</c:v>
                </c:pt>
                <c:pt idx="426" formatCode="General">
                  <c:v>4.26</c:v>
                </c:pt>
                <c:pt idx="427" formatCode="General">
                  <c:v>4.2699999999999996</c:v>
                </c:pt>
                <c:pt idx="428" formatCode="General">
                  <c:v>4.28</c:v>
                </c:pt>
                <c:pt idx="429" formatCode="General">
                  <c:v>4.29</c:v>
                </c:pt>
                <c:pt idx="430" formatCode="General">
                  <c:v>4.3</c:v>
                </c:pt>
                <c:pt idx="431" formatCode="General">
                  <c:v>4.3099999999999996</c:v>
                </c:pt>
                <c:pt idx="432" formatCode="General">
                  <c:v>4.3199999999999985</c:v>
                </c:pt>
                <c:pt idx="433" formatCode="General">
                  <c:v>4.33</c:v>
                </c:pt>
                <c:pt idx="434" formatCode="General">
                  <c:v>4.34</c:v>
                </c:pt>
                <c:pt idx="435" formatCode="General">
                  <c:v>4.3499999999999996</c:v>
                </c:pt>
                <c:pt idx="436" formatCode="General">
                  <c:v>4.3599999999999985</c:v>
                </c:pt>
                <c:pt idx="437" formatCode="General">
                  <c:v>4.37</c:v>
                </c:pt>
                <c:pt idx="438" formatCode="General">
                  <c:v>4.38</c:v>
                </c:pt>
                <c:pt idx="439" formatCode="General">
                  <c:v>4.3899999999999997</c:v>
                </c:pt>
                <c:pt idx="440" formatCode="General">
                  <c:v>4.4000000000000004</c:v>
                </c:pt>
                <c:pt idx="441" formatCode="General">
                  <c:v>4.41</c:v>
                </c:pt>
                <c:pt idx="442" formatCode="General">
                  <c:v>4.42</c:v>
                </c:pt>
                <c:pt idx="443" formatCode="General">
                  <c:v>4.4300000000000024</c:v>
                </c:pt>
                <c:pt idx="444" formatCode="General">
                  <c:v>4.4400000000000004</c:v>
                </c:pt>
                <c:pt idx="445" formatCode="General">
                  <c:v>4.45</c:v>
                </c:pt>
                <c:pt idx="446" formatCode="General">
                  <c:v>4.46</c:v>
                </c:pt>
                <c:pt idx="447" formatCode="General">
                  <c:v>4.4700000000000024</c:v>
                </c:pt>
                <c:pt idx="448" formatCode="General">
                  <c:v>4.4800000000000004</c:v>
                </c:pt>
                <c:pt idx="449" formatCode="General">
                  <c:v>4.49</c:v>
                </c:pt>
                <c:pt idx="450" formatCode="General">
                  <c:v>4.5</c:v>
                </c:pt>
                <c:pt idx="451" formatCode="General">
                  <c:v>4.51</c:v>
                </c:pt>
                <c:pt idx="452" formatCode="General">
                  <c:v>4.5199999999999996</c:v>
                </c:pt>
                <c:pt idx="453" formatCode="General">
                  <c:v>4.53</c:v>
                </c:pt>
                <c:pt idx="454" formatCode="General">
                  <c:v>4.54</c:v>
                </c:pt>
                <c:pt idx="455" formatCode="General">
                  <c:v>4.55</c:v>
                </c:pt>
                <c:pt idx="456" formatCode="General">
                  <c:v>4.5599999999999996</c:v>
                </c:pt>
                <c:pt idx="457" formatCode="General">
                  <c:v>4.57</c:v>
                </c:pt>
                <c:pt idx="458" formatCode="General">
                  <c:v>4.58</c:v>
                </c:pt>
                <c:pt idx="459" formatCode="General">
                  <c:v>4.59</c:v>
                </c:pt>
                <c:pt idx="460" formatCode="General">
                  <c:v>4.5999999999999996</c:v>
                </c:pt>
                <c:pt idx="461" formatCode="General">
                  <c:v>4.6099999999999985</c:v>
                </c:pt>
                <c:pt idx="462" formatCode="General">
                  <c:v>4.6199999999999966</c:v>
                </c:pt>
                <c:pt idx="463" formatCode="General">
                  <c:v>4.63</c:v>
                </c:pt>
                <c:pt idx="464" formatCode="General">
                  <c:v>4.6399999999999997</c:v>
                </c:pt>
                <c:pt idx="465" formatCode="General">
                  <c:v>4.6499999999999995</c:v>
                </c:pt>
                <c:pt idx="466" formatCode="General">
                  <c:v>4.6599999999999975</c:v>
                </c:pt>
                <c:pt idx="467" formatCode="General">
                  <c:v>4.67</c:v>
                </c:pt>
                <c:pt idx="468" formatCode="General">
                  <c:v>4.68</c:v>
                </c:pt>
                <c:pt idx="469" formatCode="General">
                  <c:v>4.6899999999999995</c:v>
                </c:pt>
                <c:pt idx="470" formatCode="General">
                  <c:v>4.7</c:v>
                </c:pt>
                <c:pt idx="471" formatCode="General">
                  <c:v>4.71</c:v>
                </c:pt>
                <c:pt idx="472" formatCode="General">
                  <c:v>4.72</c:v>
                </c:pt>
                <c:pt idx="473" formatCode="General">
                  <c:v>4.7300000000000004</c:v>
                </c:pt>
                <c:pt idx="474" formatCode="General">
                  <c:v>4.74</c:v>
                </c:pt>
                <c:pt idx="475" formatCode="General">
                  <c:v>4.75</c:v>
                </c:pt>
                <c:pt idx="476" formatCode="General">
                  <c:v>4.76</c:v>
                </c:pt>
                <c:pt idx="477" formatCode="General">
                  <c:v>4.7699999999999996</c:v>
                </c:pt>
                <c:pt idx="478" formatCode="General">
                  <c:v>4.78</c:v>
                </c:pt>
                <c:pt idx="479" formatCode="General">
                  <c:v>4.79</c:v>
                </c:pt>
                <c:pt idx="480" formatCode="General">
                  <c:v>4.8</c:v>
                </c:pt>
                <c:pt idx="481" formatCode="General">
                  <c:v>4.8099999999999996</c:v>
                </c:pt>
                <c:pt idx="482" formatCode="General">
                  <c:v>4.8199999999999985</c:v>
                </c:pt>
                <c:pt idx="483" formatCode="General">
                  <c:v>4.83</c:v>
                </c:pt>
                <c:pt idx="484" formatCode="General">
                  <c:v>4.84</c:v>
                </c:pt>
                <c:pt idx="485" formatCode="General">
                  <c:v>4.8499999999999996</c:v>
                </c:pt>
                <c:pt idx="486" formatCode="General">
                  <c:v>4.8599999999999985</c:v>
                </c:pt>
                <c:pt idx="487" formatCode="General">
                  <c:v>4.87</c:v>
                </c:pt>
                <c:pt idx="488" formatCode="General">
                  <c:v>4.88</c:v>
                </c:pt>
                <c:pt idx="489" formatCode="General">
                  <c:v>4.8899999999999997</c:v>
                </c:pt>
                <c:pt idx="490" formatCode="General">
                  <c:v>4.9000000000000004</c:v>
                </c:pt>
                <c:pt idx="491" formatCode="General">
                  <c:v>4.91</c:v>
                </c:pt>
                <c:pt idx="492" formatCode="General">
                  <c:v>4.92</c:v>
                </c:pt>
                <c:pt idx="493" formatCode="General">
                  <c:v>4.9300000000000024</c:v>
                </c:pt>
                <c:pt idx="494" formatCode="General">
                  <c:v>4.9400000000000004</c:v>
                </c:pt>
                <c:pt idx="495" formatCode="General">
                  <c:v>4.95</c:v>
                </c:pt>
                <c:pt idx="496" formatCode="General">
                  <c:v>4.96</c:v>
                </c:pt>
                <c:pt idx="497" formatCode="General">
                  <c:v>4.9700000000000024</c:v>
                </c:pt>
                <c:pt idx="498" formatCode="General">
                  <c:v>4.9800000000000004</c:v>
                </c:pt>
                <c:pt idx="499" formatCode="General">
                  <c:v>4.99</c:v>
                </c:pt>
                <c:pt idx="500" formatCode="General">
                  <c:v>5</c:v>
                </c:pt>
                <c:pt idx="501" formatCode="General">
                  <c:v>5.01</c:v>
                </c:pt>
                <c:pt idx="502" formatCode="General">
                  <c:v>5.0199999999999996</c:v>
                </c:pt>
                <c:pt idx="503" formatCode="General">
                  <c:v>5.03</c:v>
                </c:pt>
                <c:pt idx="504" formatCode="General">
                  <c:v>5.04</c:v>
                </c:pt>
                <c:pt idx="505" formatCode="General">
                  <c:v>5.05</c:v>
                </c:pt>
                <c:pt idx="506" formatCode="General">
                  <c:v>5.0599999999999996</c:v>
                </c:pt>
                <c:pt idx="507" formatCode="General">
                  <c:v>5.07</c:v>
                </c:pt>
                <c:pt idx="508" formatCode="General">
                  <c:v>5.08</c:v>
                </c:pt>
                <c:pt idx="509" formatCode="General">
                  <c:v>5.09</c:v>
                </c:pt>
                <c:pt idx="510" formatCode="General">
                  <c:v>5.0999999999999996</c:v>
                </c:pt>
                <c:pt idx="511" formatCode="General">
                  <c:v>5.1099999999999985</c:v>
                </c:pt>
                <c:pt idx="512" formatCode="General">
                  <c:v>5.1199999999999966</c:v>
                </c:pt>
                <c:pt idx="513" formatCode="General">
                  <c:v>5.13</c:v>
                </c:pt>
                <c:pt idx="514" formatCode="General">
                  <c:v>5.14</c:v>
                </c:pt>
                <c:pt idx="515" formatCode="General">
                  <c:v>5.1499999999999995</c:v>
                </c:pt>
                <c:pt idx="516" formatCode="General">
                  <c:v>5.1599999999999975</c:v>
                </c:pt>
                <c:pt idx="517" formatCode="General">
                  <c:v>5.17</c:v>
                </c:pt>
                <c:pt idx="518" formatCode="General">
                  <c:v>5.18</c:v>
                </c:pt>
                <c:pt idx="519" formatCode="General">
                  <c:v>5.1899999999999995</c:v>
                </c:pt>
                <c:pt idx="520" formatCode="General">
                  <c:v>5.2</c:v>
                </c:pt>
                <c:pt idx="521" formatCode="General">
                  <c:v>5.21</c:v>
                </c:pt>
                <c:pt idx="522" formatCode="General">
                  <c:v>5.22</c:v>
                </c:pt>
                <c:pt idx="523" formatCode="General">
                  <c:v>5.23</c:v>
                </c:pt>
                <c:pt idx="524" formatCode="General">
                  <c:v>5.24</c:v>
                </c:pt>
                <c:pt idx="525" formatCode="General">
                  <c:v>5.25</c:v>
                </c:pt>
                <c:pt idx="526" formatCode="General">
                  <c:v>5.26</c:v>
                </c:pt>
                <c:pt idx="527" formatCode="General">
                  <c:v>5.2700000000000014</c:v>
                </c:pt>
                <c:pt idx="528" formatCode="General">
                  <c:v>5.28</c:v>
                </c:pt>
                <c:pt idx="529" formatCode="General">
                  <c:v>5.29</c:v>
                </c:pt>
                <c:pt idx="530" formatCode="General">
                  <c:v>5.3</c:v>
                </c:pt>
                <c:pt idx="531" formatCode="General">
                  <c:v>5.31</c:v>
                </c:pt>
                <c:pt idx="532" formatCode="General">
                  <c:v>5.3199999999999985</c:v>
                </c:pt>
                <c:pt idx="533" formatCode="General">
                  <c:v>5.33</c:v>
                </c:pt>
                <c:pt idx="534" formatCode="General">
                  <c:v>5.34</c:v>
                </c:pt>
                <c:pt idx="535" formatCode="General">
                  <c:v>5.35</c:v>
                </c:pt>
                <c:pt idx="536" formatCode="General">
                  <c:v>5.3599999999999985</c:v>
                </c:pt>
                <c:pt idx="537" formatCode="General">
                  <c:v>5.37</c:v>
                </c:pt>
                <c:pt idx="538" formatCode="General">
                  <c:v>5.38</c:v>
                </c:pt>
                <c:pt idx="539" formatCode="General">
                  <c:v>5.39</c:v>
                </c:pt>
                <c:pt idx="540" formatCode="General">
                  <c:v>5.4</c:v>
                </c:pt>
                <c:pt idx="541" formatCode="General">
                  <c:v>5.41</c:v>
                </c:pt>
                <c:pt idx="542" formatCode="General">
                  <c:v>5.42</c:v>
                </c:pt>
                <c:pt idx="543" formatCode="General">
                  <c:v>5.4300000000000024</c:v>
                </c:pt>
                <c:pt idx="544" formatCode="General">
                  <c:v>5.44</c:v>
                </c:pt>
                <c:pt idx="545" formatCode="General">
                  <c:v>5.45</c:v>
                </c:pt>
                <c:pt idx="546" formatCode="General">
                  <c:v>5.46</c:v>
                </c:pt>
                <c:pt idx="547" formatCode="General">
                  <c:v>5.4700000000000024</c:v>
                </c:pt>
                <c:pt idx="548" formatCode="General">
                  <c:v>5.48</c:v>
                </c:pt>
                <c:pt idx="549" formatCode="General">
                  <c:v>5.49</c:v>
                </c:pt>
                <c:pt idx="550" formatCode="General">
                  <c:v>5.5</c:v>
                </c:pt>
                <c:pt idx="551" formatCode="General">
                  <c:v>5.51</c:v>
                </c:pt>
                <c:pt idx="552" formatCode="General">
                  <c:v>5.52</c:v>
                </c:pt>
                <c:pt idx="553" formatCode="General">
                  <c:v>5.53</c:v>
                </c:pt>
                <c:pt idx="554" formatCode="General">
                  <c:v>5.54</c:v>
                </c:pt>
                <c:pt idx="555" formatCode="General">
                  <c:v>5.55</c:v>
                </c:pt>
                <c:pt idx="556" formatCode="General">
                  <c:v>5.56</c:v>
                </c:pt>
                <c:pt idx="557" formatCode="General">
                  <c:v>5.57</c:v>
                </c:pt>
                <c:pt idx="558" formatCode="General">
                  <c:v>5.58</c:v>
                </c:pt>
                <c:pt idx="559" formatCode="General">
                  <c:v>5.59</c:v>
                </c:pt>
                <c:pt idx="560" formatCode="General">
                  <c:v>5.6</c:v>
                </c:pt>
                <c:pt idx="561" formatCode="General">
                  <c:v>5.6099999999999985</c:v>
                </c:pt>
                <c:pt idx="562" formatCode="General">
                  <c:v>5.6199999999999966</c:v>
                </c:pt>
                <c:pt idx="563" formatCode="General">
                  <c:v>5.63</c:v>
                </c:pt>
                <c:pt idx="564" formatCode="General">
                  <c:v>5.64</c:v>
                </c:pt>
                <c:pt idx="565" formatCode="General">
                  <c:v>5.6499999999999995</c:v>
                </c:pt>
                <c:pt idx="566" formatCode="General">
                  <c:v>5.6599999999999975</c:v>
                </c:pt>
                <c:pt idx="567" formatCode="General">
                  <c:v>5.67</c:v>
                </c:pt>
                <c:pt idx="568" formatCode="General">
                  <c:v>5.68</c:v>
                </c:pt>
                <c:pt idx="569" formatCode="General">
                  <c:v>5.6899999999999995</c:v>
                </c:pt>
                <c:pt idx="570" formatCode="General">
                  <c:v>5.7</c:v>
                </c:pt>
                <c:pt idx="571" formatCode="General">
                  <c:v>5.71</c:v>
                </c:pt>
                <c:pt idx="572" formatCode="General">
                  <c:v>5.72</c:v>
                </c:pt>
                <c:pt idx="573" formatCode="General">
                  <c:v>5.73</c:v>
                </c:pt>
                <c:pt idx="574" formatCode="General">
                  <c:v>5.74</c:v>
                </c:pt>
                <c:pt idx="575" formatCode="General">
                  <c:v>5.75</c:v>
                </c:pt>
                <c:pt idx="576" formatCode="General">
                  <c:v>5.76</c:v>
                </c:pt>
                <c:pt idx="577" formatCode="General">
                  <c:v>5.7700000000000014</c:v>
                </c:pt>
                <c:pt idx="578" formatCode="General">
                  <c:v>5.78</c:v>
                </c:pt>
                <c:pt idx="579" formatCode="General">
                  <c:v>5.79</c:v>
                </c:pt>
                <c:pt idx="580" formatCode="General">
                  <c:v>5.8</c:v>
                </c:pt>
                <c:pt idx="581" formatCode="General">
                  <c:v>5.81</c:v>
                </c:pt>
                <c:pt idx="582" formatCode="General">
                  <c:v>5.8199999999999985</c:v>
                </c:pt>
                <c:pt idx="583" formatCode="General">
                  <c:v>5.83</c:v>
                </c:pt>
                <c:pt idx="584" formatCode="General">
                  <c:v>5.84</c:v>
                </c:pt>
                <c:pt idx="585" formatCode="General">
                  <c:v>5.85</c:v>
                </c:pt>
                <c:pt idx="586" formatCode="General">
                  <c:v>5.8599999999999985</c:v>
                </c:pt>
                <c:pt idx="587" formatCode="General">
                  <c:v>5.87</c:v>
                </c:pt>
                <c:pt idx="588" formatCode="General">
                  <c:v>5.88</c:v>
                </c:pt>
                <c:pt idx="589" formatCode="General">
                  <c:v>5.89</c:v>
                </c:pt>
                <c:pt idx="590" formatCode="General">
                  <c:v>5.9</c:v>
                </c:pt>
                <c:pt idx="591" formatCode="General">
                  <c:v>5.91</c:v>
                </c:pt>
                <c:pt idx="592" formatCode="General">
                  <c:v>5.92</c:v>
                </c:pt>
                <c:pt idx="593" formatCode="General">
                  <c:v>5.9300000000000024</c:v>
                </c:pt>
                <c:pt idx="594" formatCode="General">
                  <c:v>5.94</c:v>
                </c:pt>
                <c:pt idx="595" formatCode="General">
                  <c:v>5.95</c:v>
                </c:pt>
                <c:pt idx="596" formatCode="General">
                  <c:v>5.96</c:v>
                </c:pt>
                <c:pt idx="597" formatCode="General">
                  <c:v>5.9700000000000024</c:v>
                </c:pt>
                <c:pt idx="598" formatCode="General">
                  <c:v>5.98</c:v>
                </c:pt>
                <c:pt idx="599" formatCode="General">
                  <c:v>5.99</c:v>
                </c:pt>
                <c:pt idx="600" formatCode="General">
                  <c:v>6</c:v>
                </c:pt>
                <c:pt idx="601" formatCode="General">
                  <c:v>6.01</c:v>
                </c:pt>
                <c:pt idx="602" formatCode="General">
                  <c:v>6.02</c:v>
                </c:pt>
                <c:pt idx="603" formatCode="General">
                  <c:v>6.03</c:v>
                </c:pt>
                <c:pt idx="604" formatCode="General">
                  <c:v>6.04</c:v>
                </c:pt>
                <c:pt idx="605" formatCode="General">
                  <c:v>6.05</c:v>
                </c:pt>
                <c:pt idx="606" formatCode="General">
                  <c:v>6.06</c:v>
                </c:pt>
                <c:pt idx="607" formatCode="General">
                  <c:v>6.07</c:v>
                </c:pt>
                <c:pt idx="608" formatCode="General">
                  <c:v>6.08</c:v>
                </c:pt>
                <c:pt idx="609" formatCode="General">
                  <c:v>6.09</c:v>
                </c:pt>
                <c:pt idx="610" formatCode="General">
                  <c:v>6.1</c:v>
                </c:pt>
                <c:pt idx="611" formatCode="General">
                  <c:v>6.1099999999999985</c:v>
                </c:pt>
                <c:pt idx="612" formatCode="General">
                  <c:v>6.1199999999999966</c:v>
                </c:pt>
                <c:pt idx="613" formatCode="General">
                  <c:v>6.13</c:v>
                </c:pt>
                <c:pt idx="614" formatCode="General">
                  <c:v>6.14</c:v>
                </c:pt>
                <c:pt idx="615" formatCode="General">
                  <c:v>6.1499999999999995</c:v>
                </c:pt>
                <c:pt idx="616" formatCode="General">
                  <c:v>6.1599999999999975</c:v>
                </c:pt>
                <c:pt idx="617" formatCode="General">
                  <c:v>6.17</c:v>
                </c:pt>
                <c:pt idx="618" formatCode="General">
                  <c:v>6.18</c:v>
                </c:pt>
                <c:pt idx="619" formatCode="General">
                  <c:v>6.1899999999999995</c:v>
                </c:pt>
                <c:pt idx="620" formatCode="General">
                  <c:v>6.2</c:v>
                </c:pt>
                <c:pt idx="621" formatCode="General">
                  <c:v>6.21</c:v>
                </c:pt>
                <c:pt idx="622" formatCode="General">
                  <c:v>6.22</c:v>
                </c:pt>
                <c:pt idx="623" formatCode="General">
                  <c:v>6.23</c:v>
                </c:pt>
                <c:pt idx="624" formatCode="General">
                  <c:v>6.24</c:v>
                </c:pt>
                <c:pt idx="625" formatCode="General">
                  <c:v>6.25</c:v>
                </c:pt>
                <c:pt idx="626" formatCode="General">
                  <c:v>6.26</c:v>
                </c:pt>
                <c:pt idx="627" formatCode="General">
                  <c:v>6.2700000000000014</c:v>
                </c:pt>
                <c:pt idx="628" formatCode="General">
                  <c:v>6.28</c:v>
                </c:pt>
                <c:pt idx="629" formatCode="General">
                  <c:v>6.29</c:v>
                </c:pt>
                <c:pt idx="630" formatCode="General">
                  <c:v>6.3</c:v>
                </c:pt>
                <c:pt idx="631" formatCode="General">
                  <c:v>6.31</c:v>
                </c:pt>
                <c:pt idx="632" formatCode="General">
                  <c:v>6.3199999999999985</c:v>
                </c:pt>
                <c:pt idx="633" formatCode="General">
                  <c:v>6.33</c:v>
                </c:pt>
                <c:pt idx="634" formatCode="General">
                  <c:v>6.34</c:v>
                </c:pt>
                <c:pt idx="635" formatCode="General">
                  <c:v>6.35</c:v>
                </c:pt>
                <c:pt idx="636" formatCode="General">
                  <c:v>6.3599999999999985</c:v>
                </c:pt>
                <c:pt idx="637" formatCode="General">
                  <c:v>6.37</c:v>
                </c:pt>
                <c:pt idx="638" formatCode="General">
                  <c:v>6.38</c:v>
                </c:pt>
                <c:pt idx="639" formatCode="General">
                  <c:v>6.39</c:v>
                </c:pt>
                <c:pt idx="640" formatCode="General">
                  <c:v>6.4</c:v>
                </c:pt>
                <c:pt idx="641" formatCode="General">
                  <c:v>6.41</c:v>
                </c:pt>
                <c:pt idx="642" formatCode="General">
                  <c:v>6.42</c:v>
                </c:pt>
                <c:pt idx="643" formatCode="General">
                  <c:v>6.4300000000000024</c:v>
                </c:pt>
                <c:pt idx="644" formatCode="General">
                  <c:v>6.44</c:v>
                </c:pt>
                <c:pt idx="645" formatCode="General">
                  <c:v>6.45</c:v>
                </c:pt>
                <c:pt idx="646" formatCode="General">
                  <c:v>6.46</c:v>
                </c:pt>
                <c:pt idx="647" formatCode="General">
                  <c:v>6.4700000000000024</c:v>
                </c:pt>
                <c:pt idx="648" formatCode="General">
                  <c:v>6.48</c:v>
                </c:pt>
                <c:pt idx="649" formatCode="General">
                  <c:v>6.49</c:v>
                </c:pt>
                <c:pt idx="650" formatCode="General">
                  <c:v>6.5</c:v>
                </c:pt>
                <c:pt idx="651" formatCode="General">
                  <c:v>6.51</c:v>
                </c:pt>
                <c:pt idx="652" formatCode="General">
                  <c:v>6.52</c:v>
                </c:pt>
                <c:pt idx="653" formatCode="General">
                  <c:v>6.53</c:v>
                </c:pt>
                <c:pt idx="654" formatCode="General">
                  <c:v>6.54</c:v>
                </c:pt>
                <c:pt idx="655" formatCode="General">
                  <c:v>6.55</c:v>
                </c:pt>
                <c:pt idx="656" formatCode="General">
                  <c:v>6.56</c:v>
                </c:pt>
                <c:pt idx="657" formatCode="General">
                  <c:v>6.57</c:v>
                </c:pt>
                <c:pt idx="658" formatCode="General">
                  <c:v>6.58</c:v>
                </c:pt>
                <c:pt idx="659" formatCode="General">
                  <c:v>6.59</c:v>
                </c:pt>
                <c:pt idx="660" formatCode="General">
                  <c:v>6.6</c:v>
                </c:pt>
                <c:pt idx="661" formatCode="General">
                  <c:v>6.6099999999999985</c:v>
                </c:pt>
                <c:pt idx="662" formatCode="General">
                  <c:v>6.6199999999999966</c:v>
                </c:pt>
                <c:pt idx="663" formatCode="General">
                  <c:v>6.63</c:v>
                </c:pt>
                <c:pt idx="664" formatCode="General">
                  <c:v>6.64</c:v>
                </c:pt>
                <c:pt idx="665" formatCode="General">
                  <c:v>6.6499999999999995</c:v>
                </c:pt>
                <c:pt idx="666" formatCode="General">
                  <c:v>6.6599999999999975</c:v>
                </c:pt>
                <c:pt idx="667" formatCode="General">
                  <c:v>6.67</c:v>
                </c:pt>
                <c:pt idx="668" formatCode="General">
                  <c:v>6.68</c:v>
                </c:pt>
                <c:pt idx="669" formatCode="General">
                  <c:v>6.6899999999999995</c:v>
                </c:pt>
                <c:pt idx="670" formatCode="General">
                  <c:v>6.7</c:v>
                </c:pt>
                <c:pt idx="671" formatCode="General">
                  <c:v>6.71</c:v>
                </c:pt>
                <c:pt idx="672" formatCode="General">
                  <c:v>6.72</c:v>
                </c:pt>
                <c:pt idx="673" formatCode="General">
                  <c:v>6.73</c:v>
                </c:pt>
                <c:pt idx="674" formatCode="General">
                  <c:v>6.74</c:v>
                </c:pt>
                <c:pt idx="675" formatCode="General">
                  <c:v>6.75</c:v>
                </c:pt>
                <c:pt idx="676" formatCode="General">
                  <c:v>6.76</c:v>
                </c:pt>
                <c:pt idx="677" formatCode="General">
                  <c:v>6.7700000000000014</c:v>
                </c:pt>
                <c:pt idx="678" formatCode="General">
                  <c:v>6.78</c:v>
                </c:pt>
                <c:pt idx="679" formatCode="General">
                  <c:v>6.79</c:v>
                </c:pt>
                <c:pt idx="680" formatCode="General">
                  <c:v>6.8</c:v>
                </c:pt>
                <c:pt idx="681" formatCode="General">
                  <c:v>6.81</c:v>
                </c:pt>
                <c:pt idx="682" formatCode="General">
                  <c:v>6.8199999999999985</c:v>
                </c:pt>
                <c:pt idx="683" formatCode="General">
                  <c:v>6.83</c:v>
                </c:pt>
                <c:pt idx="684" formatCode="General">
                  <c:v>6.84</c:v>
                </c:pt>
                <c:pt idx="685" formatCode="General">
                  <c:v>6.85</c:v>
                </c:pt>
                <c:pt idx="686" formatCode="General">
                  <c:v>6.8599999999999985</c:v>
                </c:pt>
                <c:pt idx="687" formatCode="General">
                  <c:v>6.87</c:v>
                </c:pt>
                <c:pt idx="688" formatCode="General">
                  <c:v>6.88</c:v>
                </c:pt>
                <c:pt idx="689" formatCode="General">
                  <c:v>6.89</c:v>
                </c:pt>
                <c:pt idx="690" formatCode="General">
                  <c:v>6.9</c:v>
                </c:pt>
                <c:pt idx="691" formatCode="General">
                  <c:v>6.91</c:v>
                </c:pt>
                <c:pt idx="692" formatCode="General">
                  <c:v>6.92</c:v>
                </c:pt>
                <c:pt idx="693" formatCode="General">
                  <c:v>6.9300000000000024</c:v>
                </c:pt>
                <c:pt idx="694" formatCode="General">
                  <c:v>6.94</c:v>
                </c:pt>
                <c:pt idx="695" formatCode="General">
                  <c:v>6.95</c:v>
                </c:pt>
                <c:pt idx="696" formatCode="General">
                  <c:v>6.96</c:v>
                </c:pt>
                <c:pt idx="697" formatCode="General">
                  <c:v>6.9700000000000024</c:v>
                </c:pt>
                <c:pt idx="698" formatCode="General">
                  <c:v>6.98</c:v>
                </c:pt>
                <c:pt idx="699" formatCode="General">
                  <c:v>6.99</c:v>
                </c:pt>
                <c:pt idx="700" formatCode="General">
                  <c:v>7</c:v>
                </c:pt>
                <c:pt idx="701" formatCode="General">
                  <c:v>7.01</c:v>
                </c:pt>
                <c:pt idx="702" formatCode="General">
                  <c:v>7.02</c:v>
                </c:pt>
                <c:pt idx="703" formatCode="General">
                  <c:v>7.03</c:v>
                </c:pt>
                <c:pt idx="704" formatCode="General">
                  <c:v>7.04</c:v>
                </c:pt>
                <c:pt idx="705" formatCode="General">
                  <c:v>7.05</c:v>
                </c:pt>
                <c:pt idx="706" formatCode="General">
                  <c:v>7.06</c:v>
                </c:pt>
                <c:pt idx="707" formatCode="General">
                  <c:v>7.07</c:v>
                </c:pt>
                <c:pt idx="708" formatCode="General">
                  <c:v>7.08</c:v>
                </c:pt>
                <c:pt idx="709" formatCode="General">
                  <c:v>7.09</c:v>
                </c:pt>
                <c:pt idx="710" formatCode="General">
                  <c:v>7.1</c:v>
                </c:pt>
                <c:pt idx="711" formatCode="General">
                  <c:v>7.1099999999999985</c:v>
                </c:pt>
                <c:pt idx="712" formatCode="General">
                  <c:v>7.1199999999999966</c:v>
                </c:pt>
                <c:pt idx="713" formatCode="General">
                  <c:v>7.13</c:v>
                </c:pt>
                <c:pt idx="714" formatCode="General">
                  <c:v>7.14</c:v>
                </c:pt>
                <c:pt idx="715" formatCode="General">
                  <c:v>7.1499999999999995</c:v>
                </c:pt>
                <c:pt idx="716" formatCode="General">
                  <c:v>7.1599999999999975</c:v>
                </c:pt>
                <c:pt idx="717" formatCode="General">
                  <c:v>7.17</c:v>
                </c:pt>
                <c:pt idx="718" formatCode="General">
                  <c:v>7.18</c:v>
                </c:pt>
                <c:pt idx="719" formatCode="General">
                  <c:v>7.1899999999999995</c:v>
                </c:pt>
                <c:pt idx="720" formatCode="General">
                  <c:v>7.2</c:v>
                </c:pt>
                <c:pt idx="721" formatCode="General">
                  <c:v>7.21</c:v>
                </c:pt>
                <c:pt idx="722" formatCode="General">
                  <c:v>7.22</c:v>
                </c:pt>
                <c:pt idx="723" formatCode="General">
                  <c:v>7.23</c:v>
                </c:pt>
                <c:pt idx="724" formatCode="General">
                  <c:v>7.24</c:v>
                </c:pt>
                <c:pt idx="725" formatCode="General">
                  <c:v>7.25</c:v>
                </c:pt>
                <c:pt idx="726" formatCode="General">
                  <c:v>7.26</c:v>
                </c:pt>
                <c:pt idx="727" formatCode="General">
                  <c:v>7.2700000000000014</c:v>
                </c:pt>
                <c:pt idx="728" formatCode="General">
                  <c:v>7.28</c:v>
                </c:pt>
                <c:pt idx="729" formatCode="General">
                  <c:v>7.29</c:v>
                </c:pt>
                <c:pt idx="730" formatCode="General">
                  <c:v>7.3</c:v>
                </c:pt>
                <c:pt idx="731" formatCode="General">
                  <c:v>7.31</c:v>
                </c:pt>
                <c:pt idx="732" formatCode="General">
                  <c:v>7.3199999999999985</c:v>
                </c:pt>
                <c:pt idx="733" formatCode="General">
                  <c:v>7.33</c:v>
                </c:pt>
                <c:pt idx="734" formatCode="General">
                  <c:v>7.34</c:v>
                </c:pt>
                <c:pt idx="735" formatCode="General">
                  <c:v>7.35</c:v>
                </c:pt>
                <c:pt idx="736" formatCode="General">
                  <c:v>7.3599999999999985</c:v>
                </c:pt>
                <c:pt idx="737" formatCode="General">
                  <c:v>7.37</c:v>
                </c:pt>
                <c:pt idx="738" formatCode="General">
                  <c:v>7.38</c:v>
                </c:pt>
                <c:pt idx="739" formatCode="General">
                  <c:v>7.39</c:v>
                </c:pt>
                <c:pt idx="740" formatCode="General">
                  <c:v>7.4</c:v>
                </c:pt>
                <c:pt idx="741" formatCode="General">
                  <c:v>7.41</c:v>
                </c:pt>
                <c:pt idx="742" formatCode="General">
                  <c:v>7.42</c:v>
                </c:pt>
                <c:pt idx="743" formatCode="General">
                  <c:v>7.4300000000000024</c:v>
                </c:pt>
                <c:pt idx="744" formatCode="General">
                  <c:v>7.44</c:v>
                </c:pt>
                <c:pt idx="745" formatCode="General">
                  <c:v>7.45</c:v>
                </c:pt>
                <c:pt idx="746" formatCode="General">
                  <c:v>7.46</c:v>
                </c:pt>
                <c:pt idx="747" formatCode="General">
                  <c:v>7.4700000000000024</c:v>
                </c:pt>
                <c:pt idx="748" formatCode="General">
                  <c:v>7.48</c:v>
                </c:pt>
                <c:pt idx="749" formatCode="General">
                  <c:v>7.49</c:v>
                </c:pt>
                <c:pt idx="750" formatCode="General">
                  <c:v>7.5</c:v>
                </c:pt>
                <c:pt idx="751" formatCode="General">
                  <c:v>7.51</c:v>
                </c:pt>
                <c:pt idx="752" formatCode="General">
                  <c:v>7.52</c:v>
                </c:pt>
                <c:pt idx="753" formatCode="General">
                  <c:v>7.53</c:v>
                </c:pt>
                <c:pt idx="754" formatCode="General">
                  <c:v>7.54</c:v>
                </c:pt>
                <c:pt idx="755" formatCode="General">
                  <c:v>7.55</c:v>
                </c:pt>
                <c:pt idx="756" formatCode="General">
                  <c:v>7.56</c:v>
                </c:pt>
                <c:pt idx="757" formatCode="General">
                  <c:v>7.57</c:v>
                </c:pt>
                <c:pt idx="758" formatCode="General">
                  <c:v>7.58</c:v>
                </c:pt>
                <c:pt idx="759" formatCode="General">
                  <c:v>7.59</c:v>
                </c:pt>
                <c:pt idx="760" formatCode="General">
                  <c:v>7.6</c:v>
                </c:pt>
                <c:pt idx="761" formatCode="General">
                  <c:v>7.6099999999999985</c:v>
                </c:pt>
                <c:pt idx="762" formatCode="General">
                  <c:v>7.6199999999999966</c:v>
                </c:pt>
                <c:pt idx="763" formatCode="General">
                  <c:v>7.63</c:v>
                </c:pt>
                <c:pt idx="764" formatCode="General">
                  <c:v>7.64</c:v>
                </c:pt>
                <c:pt idx="765" formatCode="General">
                  <c:v>7.6499999999999995</c:v>
                </c:pt>
                <c:pt idx="766" formatCode="General">
                  <c:v>7.6599999999999975</c:v>
                </c:pt>
                <c:pt idx="767" formatCode="General">
                  <c:v>7.67</c:v>
                </c:pt>
                <c:pt idx="768" formatCode="General">
                  <c:v>7.68</c:v>
                </c:pt>
                <c:pt idx="769" formatCode="General">
                  <c:v>7.6899999999999995</c:v>
                </c:pt>
                <c:pt idx="770" formatCode="General">
                  <c:v>7.7</c:v>
                </c:pt>
                <c:pt idx="771" formatCode="General">
                  <c:v>7.71</c:v>
                </c:pt>
                <c:pt idx="772" formatCode="General">
                  <c:v>7.72</c:v>
                </c:pt>
                <c:pt idx="773" formatCode="General">
                  <c:v>7.73</c:v>
                </c:pt>
                <c:pt idx="774" formatCode="General">
                  <c:v>7.74</c:v>
                </c:pt>
                <c:pt idx="775" formatCode="General">
                  <c:v>7.75</c:v>
                </c:pt>
                <c:pt idx="776" formatCode="General">
                  <c:v>7.76</c:v>
                </c:pt>
                <c:pt idx="777" formatCode="General">
                  <c:v>7.7700000000000014</c:v>
                </c:pt>
                <c:pt idx="778" formatCode="General">
                  <c:v>7.78</c:v>
                </c:pt>
                <c:pt idx="779" formatCode="General">
                  <c:v>7.79</c:v>
                </c:pt>
                <c:pt idx="780" formatCode="General">
                  <c:v>7.8</c:v>
                </c:pt>
                <c:pt idx="781" formatCode="General">
                  <c:v>7.81</c:v>
                </c:pt>
                <c:pt idx="782" formatCode="General">
                  <c:v>7.8199999999999985</c:v>
                </c:pt>
                <c:pt idx="783" formatCode="General">
                  <c:v>7.83</c:v>
                </c:pt>
                <c:pt idx="784" formatCode="General">
                  <c:v>7.84</c:v>
                </c:pt>
                <c:pt idx="785" formatCode="General">
                  <c:v>7.85</c:v>
                </c:pt>
                <c:pt idx="786" formatCode="General">
                  <c:v>7.8599999999999985</c:v>
                </c:pt>
                <c:pt idx="787" formatCode="General">
                  <c:v>7.87</c:v>
                </c:pt>
                <c:pt idx="788" formatCode="General">
                  <c:v>7.88</c:v>
                </c:pt>
                <c:pt idx="789" formatCode="General">
                  <c:v>7.89</c:v>
                </c:pt>
                <c:pt idx="790" formatCode="General">
                  <c:v>7.9</c:v>
                </c:pt>
                <c:pt idx="791" formatCode="General">
                  <c:v>7.91</c:v>
                </c:pt>
                <c:pt idx="792" formatCode="General">
                  <c:v>7.92</c:v>
                </c:pt>
                <c:pt idx="793" formatCode="General">
                  <c:v>7.9300000000000024</c:v>
                </c:pt>
                <c:pt idx="794" formatCode="General">
                  <c:v>7.94</c:v>
                </c:pt>
                <c:pt idx="795" formatCode="General">
                  <c:v>7.95</c:v>
                </c:pt>
                <c:pt idx="796" formatCode="General">
                  <c:v>7.96</c:v>
                </c:pt>
                <c:pt idx="797" formatCode="General">
                  <c:v>7.9700000000000024</c:v>
                </c:pt>
                <c:pt idx="798" formatCode="General">
                  <c:v>7.98</c:v>
                </c:pt>
                <c:pt idx="799" formatCode="General">
                  <c:v>7.99</c:v>
                </c:pt>
                <c:pt idx="800" formatCode="General">
                  <c:v>8</c:v>
                </c:pt>
                <c:pt idx="801" formatCode="General">
                  <c:v>8.01</c:v>
                </c:pt>
                <c:pt idx="802" formatCode="General">
                  <c:v>8.02</c:v>
                </c:pt>
                <c:pt idx="803" formatCode="General">
                  <c:v>8.0300000000000011</c:v>
                </c:pt>
                <c:pt idx="804" formatCode="General">
                  <c:v>8.0400000000000009</c:v>
                </c:pt>
                <c:pt idx="805" formatCode="General">
                  <c:v>8.0500000000000007</c:v>
                </c:pt>
                <c:pt idx="806" formatCode="General">
                  <c:v>8.06</c:v>
                </c:pt>
                <c:pt idx="807" formatCode="General">
                  <c:v>8.07</c:v>
                </c:pt>
                <c:pt idx="808" formatCode="General">
                  <c:v>8.08</c:v>
                </c:pt>
                <c:pt idx="809" formatCode="General">
                  <c:v>8.09</c:v>
                </c:pt>
                <c:pt idx="810" formatCode="General">
                  <c:v>8.1</c:v>
                </c:pt>
                <c:pt idx="811" formatCode="General">
                  <c:v>8.11</c:v>
                </c:pt>
                <c:pt idx="812" formatCode="General">
                  <c:v>8.120000000000001</c:v>
                </c:pt>
                <c:pt idx="813" formatCode="General">
                  <c:v>8.129999999999999</c:v>
                </c:pt>
                <c:pt idx="814" formatCode="General">
                  <c:v>8.1399999999999988</c:v>
                </c:pt>
                <c:pt idx="815" formatCode="General">
                  <c:v>8.15</c:v>
                </c:pt>
                <c:pt idx="816" formatCode="General">
                  <c:v>8.16</c:v>
                </c:pt>
                <c:pt idx="817" formatCode="General">
                  <c:v>8.17</c:v>
                </c:pt>
                <c:pt idx="818" formatCode="General">
                  <c:v>8.18</c:v>
                </c:pt>
                <c:pt idx="819" formatCode="General">
                  <c:v>8.19</c:v>
                </c:pt>
                <c:pt idx="820" formatCode="General">
                  <c:v>8.2000000000000011</c:v>
                </c:pt>
                <c:pt idx="821" formatCode="General">
                  <c:v>8.2100000000000009</c:v>
                </c:pt>
                <c:pt idx="822" formatCode="General">
                  <c:v>8.2199999999999989</c:v>
                </c:pt>
                <c:pt idx="823" formatCode="General">
                  <c:v>8.2299999999999986</c:v>
                </c:pt>
                <c:pt idx="824" formatCode="General">
                  <c:v>8.2399999999999984</c:v>
                </c:pt>
                <c:pt idx="825" formatCode="General">
                  <c:v>8.25</c:v>
                </c:pt>
                <c:pt idx="826" formatCode="General">
                  <c:v>8.26</c:v>
                </c:pt>
                <c:pt idx="827" formatCode="General">
                  <c:v>8.27</c:v>
                </c:pt>
                <c:pt idx="828" formatCode="General">
                  <c:v>8.2800000000000011</c:v>
                </c:pt>
                <c:pt idx="829" formatCode="General">
                  <c:v>8.2900000000000009</c:v>
                </c:pt>
                <c:pt idx="830" formatCode="General">
                  <c:v>8.3000000000000007</c:v>
                </c:pt>
                <c:pt idx="831" formatCode="General">
                  <c:v>8.31</c:v>
                </c:pt>
                <c:pt idx="832" formatCode="General">
                  <c:v>8.32</c:v>
                </c:pt>
                <c:pt idx="833" formatCode="General">
                  <c:v>8.33</c:v>
                </c:pt>
                <c:pt idx="834" formatCode="General">
                  <c:v>8.34</c:v>
                </c:pt>
                <c:pt idx="835" formatCode="General">
                  <c:v>8.3500000000000068</c:v>
                </c:pt>
                <c:pt idx="836" formatCode="General">
                  <c:v>8.3600000000000048</c:v>
                </c:pt>
                <c:pt idx="837" formatCode="General">
                  <c:v>8.3700000000000028</c:v>
                </c:pt>
                <c:pt idx="838" formatCode="General">
                  <c:v>8.3800000000000008</c:v>
                </c:pt>
                <c:pt idx="839" formatCode="General">
                  <c:v>8.39</c:v>
                </c:pt>
                <c:pt idx="840" formatCode="General">
                  <c:v>8.4</c:v>
                </c:pt>
                <c:pt idx="841" formatCode="General">
                  <c:v>8.41</c:v>
                </c:pt>
                <c:pt idx="842" formatCode="General">
                  <c:v>8.42</c:v>
                </c:pt>
                <c:pt idx="843" formatCode="General">
                  <c:v>8.43</c:v>
                </c:pt>
                <c:pt idx="844" formatCode="General">
                  <c:v>8.44</c:v>
                </c:pt>
                <c:pt idx="845" formatCode="General">
                  <c:v>8.4500000000000028</c:v>
                </c:pt>
                <c:pt idx="846" formatCode="General">
                  <c:v>8.4600000000000026</c:v>
                </c:pt>
                <c:pt idx="847" formatCode="General">
                  <c:v>8.4700000000000006</c:v>
                </c:pt>
                <c:pt idx="848" formatCode="General">
                  <c:v>8.48</c:v>
                </c:pt>
                <c:pt idx="849" formatCode="General">
                  <c:v>8.49</c:v>
                </c:pt>
                <c:pt idx="850" formatCode="General">
                  <c:v>8.5</c:v>
                </c:pt>
                <c:pt idx="851" formatCode="General">
                  <c:v>8.51</c:v>
                </c:pt>
                <c:pt idx="852" formatCode="General">
                  <c:v>8.52</c:v>
                </c:pt>
                <c:pt idx="853" formatCode="General">
                  <c:v>8.5300000000000011</c:v>
                </c:pt>
                <c:pt idx="854" formatCode="General">
                  <c:v>8.5400000000000009</c:v>
                </c:pt>
                <c:pt idx="855" formatCode="General">
                  <c:v>8.5500000000000007</c:v>
                </c:pt>
                <c:pt idx="856" formatCode="General">
                  <c:v>8.56</c:v>
                </c:pt>
                <c:pt idx="857" formatCode="General">
                  <c:v>8.57</c:v>
                </c:pt>
                <c:pt idx="858" formatCode="General">
                  <c:v>8.58</c:v>
                </c:pt>
                <c:pt idx="859" formatCode="General">
                  <c:v>8.59</c:v>
                </c:pt>
                <c:pt idx="860" formatCode="General">
                  <c:v>8.6</c:v>
                </c:pt>
                <c:pt idx="861" formatCode="General">
                  <c:v>8.61</c:v>
                </c:pt>
                <c:pt idx="862" formatCode="General">
                  <c:v>8.620000000000001</c:v>
                </c:pt>
                <c:pt idx="863" formatCode="General">
                  <c:v>8.629999999999999</c:v>
                </c:pt>
                <c:pt idx="864" formatCode="General">
                  <c:v>8.6399999999999988</c:v>
                </c:pt>
                <c:pt idx="865" formatCode="General">
                  <c:v>8.65</c:v>
                </c:pt>
                <c:pt idx="866" formatCode="General">
                  <c:v>8.66</c:v>
                </c:pt>
                <c:pt idx="867" formatCode="General">
                  <c:v>8.67</c:v>
                </c:pt>
                <c:pt idx="868" formatCode="General">
                  <c:v>8.68</c:v>
                </c:pt>
                <c:pt idx="869" formatCode="General">
                  <c:v>8.69</c:v>
                </c:pt>
                <c:pt idx="870" formatCode="General">
                  <c:v>8.7000000000000011</c:v>
                </c:pt>
                <c:pt idx="871" formatCode="General">
                  <c:v>8.7100000000000009</c:v>
                </c:pt>
                <c:pt idx="872" formatCode="General">
                  <c:v>8.7199999999999989</c:v>
                </c:pt>
                <c:pt idx="873" formatCode="General">
                  <c:v>8.7299999999999986</c:v>
                </c:pt>
                <c:pt idx="874" formatCode="General">
                  <c:v>8.7399999999999984</c:v>
                </c:pt>
                <c:pt idx="875" formatCode="General">
                  <c:v>8.75</c:v>
                </c:pt>
                <c:pt idx="876" formatCode="General">
                  <c:v>8.76</c:v>
                </c:pt>
                <c:pt idx="877" formatCode="General">
                  <c:v>8.77</c:v>
                </c:pt>
                <c:pt idx="878" formatCode="General">
                  <c:v>8.7800000000000011</c:v>
                </c:pt>
                <c:pt idx="879" formatCode="General">
                  <c:v>8.7900000000000009</c:v>
                </c:pt>
                <c:pt idx="880" formatCode="General">
                  <c:v>8.8000000000000007</c:v>
                </c:pt>
                <c:pt idx="881" formatCode="General">
                  <c:v>8.81</c:v>
                </c:pt>
                <c:pt idx="882" formatCode="General">
                  <c:v>8.82</c:v>
                </c:pt>
                <c:pt idx="883" formatCode="General">
                  <c:v>8.83</c:v>
                </c:pt>
                <c:pt idx="884" formatCode="General">
                  <c:v>8.84</c:v>
                </c:pt>
                <c:pt idx="885" formatCode="General">
                  <c:v>8.8500000000000068</c:v>
                </c:pt>
                <c:pt idx="886" formatCode="General">
                  <c:v>8.8600000000000048</c:v>
                </c:pt>
                <c:pt idx="887" formatCode="General">
                  <c:v>8.8700000000000028</c:v>
                </c:pt>
                <c:pt idx="888" formatCode="General">
                  <c:v>8.8800000000000008</c:v>
                </c:pt>
                <c:pt idx="889" formatCode="General">
                  <c:v>8.89</c:v>
                </c:pt>
                <c:pt idx="890" formatCode="General">
                  <c:v>8.9</c:v>
                </c:pt>
                <c:pt idx="891" formatCode="General">
                  <c:v>8.91</c:v>
                </c:pt>
                <c:pt idx="892" formatCode="General">
                  <c:v>8.92</c:v>
                </c:pt>
                <c:pt idx="893" formatCode="General">
                  <c:v>8.93</c:v>
                </c:pt>
                <c:pt idx="894" formatCode="General">
                  <c:v>8.94</c:v>
                </c:pt>
                <c:pt idx="895" formatCode="General">
                  <c:v>8.9500000000000028</c:v>
                </c:pt>
                <c:pt idx="896" formatCode="General">
                  <c:v>8.9600000000000026</c:v>
                </c:pt>
                <c:pt idx="897" formatCode="General">
                  <c:v>8.9700000000000006</c:v>
                </c:pt>
                <c:pt idx="898" formatCode="General">
                  <c:v>8.98</c:v>
                </c:pt>
                <c:pt idx="899" formatCode="General">
                  <c:v>8.99</c:v>
                </c:pt>
                <c:pt idx="900" formatCode="General">
                  <c:v>9</c:v>
                </c:pt>
                <c:pt idx="901" formatCode="General">
                  <c:v>9.01</c:v>
                </c:pt>
                <c:pt idx="902" formatCode="General">
                  <c:v>9.02</c:v>
                </c:pt>
                <c:pt idx="903" formatCode="General">
                  <c:v>9.0300000000000011</c:v>
                </c:pt>
                <c:pt idx="904" formatCode="General">
                  <c:v>9.0400000000000009</c:v>
                </c:pt>
                <c:pt idx="905" formatCode="General">
                  <c:v>9.0500000000000007</c:v>
                </c:pt>
                <c:pt idx="906" formatCode="General">
                  <c:v>9.06</c:v>
                </c:pt>
                <c:pt idx="907" formatCode="General">
                  <c:v>9.07</c:v>
                </c:pt>
                <c:pt idx="908" formatCode="General">
                  <c:v>9.08</c:v>
                </c:pt>
                <c:pt idx="909" formatCode="General">
                  <c:v>9.09</c:v>
                </c:pt>
                <c:pt idx="910" formatCode="General">
                  <c:v>9.1</c:v>
                </c:pt>
                <c:pt idx="911" formatCode="General">
                  <c:v>9.11</c:v>
                </c:pt>
                <c:pt idx="912" formatCode="General">
                  <c:v>9.120000000000001</c:v>
                </c:pt>
                <c:pt idx="913" formatCode="General">
                  <c:v>9.129999999999999</c:v>
                </c:pt>
                <c:pt idx="914" formatCode="General">
                  <c:v>9.1399999999999988</c:v>
                </c:pt>
                <c:pt idx="915" formatCode="General">
                  <c:v>9.15</c:v>
                </c:pt>
                <c:pt idx="916" formatCode="General">
                  <c:v>9.16</c:v>
                </c:pt>
                <c:pt idx="917" formatCode="General">
                  <c:v>9.17</c:v>
                </c:pt>
                <c:pt idx="918" formatCode="General">
                  <c:v>9.18</c:v>
                </c:pt>
                <c:pt idx="919" formatCode="General">
                  <c:v>9.19</c:v>
                </c:pt>
                <c:pt idx="920" formatCode="General">
                  <c:v>9.2000000000000011</c:v>
                </c:pt>
                <c:pt idx="921" formatCode="General">
                  <c:v>9.2100000000000009</c:v>
                </c:pt>
                <c:pt idx="922" formatCode="General">
                  <c:v>9.2199999999999989</c:v>
                </c:pt>
                <c:pt idx="923" formatCode="General">
                  <c:v>9.2299999999999986</c:v>
                </c:pt>
                <c:pt idx="924" formatCode="General">
                  <c:v>9.2399999999999984</c:v>
                </c:pt>
                <c:pt idx="925" formatCode="General">
                  <c:v>9.25</c:v>
                </c:pt>
                <c:pt idx="926" formatCode="General">
                  <c:v>9.26</c:v>
                </c:pt>
                <c:pt idx="927" formatCode="General">
                  <c:v>9.27</c:v>
                </c:pt>
                <c:pt idx="928" formatCode="General">
                  <c:v>9.2800000000000011</c:v>
                </c:pt>
                <c:pt idx="929" formatCode="General">
                  <c:v>9.2900000000000009</c:v>
                </c:pt>
                <c:pt idx="930" formatCode="General">
                  <c:v>9.3000000000000007</c:v>
                </c:pt>
                <c:pt idx="931" formatCode="General">
                  <c:v>9.31</c:v>
                </c:pt>
                <c:pt idx="932" formatCode="General">
                  <c:v>9.32</c:v>
                </c:pt>
                <c:pt idx="933" formatCode="General">
                  <c:v>9.33</c:v>
                </c:pt>
                <c:pt idx="934" formatCode="General">
                  <c:v>9.34</c:v>
                </c:pt>
                <c:pt idx="935" formatCode="General">
                  <c:v>9.3500000000000068</c:v>
                </c:pt>
                <c:pt idx="936" formatCode="General">
                  <c:v>9.3600000000000048</c:v>
                </c:pt>
                <c:pt idx="937" formatCode="General">
                  <c:v>9.3700000000000028</c:v>
                </c:pt>
                <c:pt idx="938" formatCode="General">
                  <c:v>9.3800000000000008</c:v>
                </c:pt>
                <c:pt idx="939" formatCode="General">
                  <c:v>9.39</c:v>
                </c:pt>
                <c:pt idx="940" formatCode="General">
                  <c:v>9.4</c:v>
                </c:pt>
                <c:pt idx="941" formatCode="General">
                  <c:v>9.41</c:v>
                </c:pt>
                <c:pt idx="942" formatCode="General">
                  <c:v>9.42</c:v>
                </c:pt>
                <c:pt idx="943" formatCode="General">
                  <c:v>9.43</c:v>
                </c:pt>
                <c:pt idx="944" formatCode="General">
                  <c:v>9.44</c:v>
                </c:pt>
                <c:pt idx="945" formatCode="General">
                  <c:v>9.4500000000000028</c:v>
                </c:pt>
                <c:pt idx="946" formatCode="General">
                  <c:v>9.4600000000000026</c:v>
                </c:pt>
                <c:pt idx="947" formatCode="General">
                  <c:v>9.4700000000000006</c:v>
                </c:pt>
                <c:pt idx="948" formatCode="General">
                  <c:v>9.48</c:v>
                </c:pt>
                <c:pt idx="949" formatCode="General">
                  <c:v>9.49</c:v>
                </c:pt>
                <c:pt idx="950" formatCode="General">
                  <c:v>9.5</c:v>
                </c:pt>
                <c:pt idx="951" formatCode="General">
                  <c:v>9.51</c:v>
                </c:pt>
                <c:pt idx="952" formatCode="General">
                  <c:v>9.52</c:v>
                </c:pt>
                <c:pt idx="953" formatCode="General">
                  <c:v>9.5300000000000011</c:v>
                </c:pt>
                <c:pt idx="954" formatCode="General">
                  <c:v>9.5400000000000009</c:v>
                </c:pt>
                <c:pt idx="955" formatCode="General">
                  <c:v>9.5500000000000007</c:v>
                </c:pt>
                <c:pt idx="956" formatCode="General">
                  <c:v>9.56</c:v>
                </c:pt>
                <c:pt idx="957" formatCode="General">
                  <c:v>9.57</c:v>
                </c:pt>
                <c:pt idx="958" formatCode="General">
                  <c:v>9.58</c:v>
                </c:pt>
                <c:pt idx="959" formatCode="General">
                  <c:v>9.59</c:v>
                </c:pt>
                <c:pt idx="960" formatCode="General">
                  <c:v>9.6</c:v>
                </c:pt>
                <c:pt idx="961" formatCode="General">
                  <c:v>9.61</c:v>
                </c:pt>
                <c:pt idx="962" formatCode="General">
                  <c:v>9.620000000000001</c:v>
                </c:pt>
                <c:pt idx="963" formatCode="General">
                  <c:v>9.629999999999999</c:v>
                </c:pt>
                <c:pt idx="964" formatCode="General">
                  <c:v>9.6399999999999988</c:v>
                </c:pt>
                <c:pt idx="965" formatCode="General">
                  <c:v>9.65</c:v>
                </c:pt>
                <c:pt idx="966" formatCode="General">
                  <c:v>9.66</c:v>
                </c:pt>
                <c:pt idx="967" formatCode="General">
                  <c:v>9.67</c:v>
                </c:pt>
                <c:pt idx="968" formatCode="General">
                  <c:v>9.68</c:v>
                </c:pt>
                <c:pt idx="969" formatCode="General">
                  <c:v>9.69</c:v>
                </c:pt>
                <c:pt idx="970" formatCode="General">
                  <c:v>9.7000000000000011</c:v>
                </c:pt>
                <c:pt idx="971" formatCode="General">
                  <c:v>9.7100000000000009</c:v>
                </c:pt>
                <c:pt idx="972" formatCode="General">
                  <c:v>9.7199999999999989</c:v>
                </c:pt>
                <c:pt idx="973" formatCode="General">
                  <c:v>9.7299999999999986</c:v>
                </c:pt>
                <c:pt idx="974" formatCode="General">
                  <c:v>9.7399999999999984</c:v>
                </c:pt>
                <c:pt idx="975" formatCode="General">
                  <c:v>9.75</c:v>
                </c:pt>
                <c:pt idx="976" formatCode="General">
                  <c:v>9.76</c:v>
                </c:pt>
                <c:pt idx="977" formatCode="General">
                  <c:v>9.77</c:v>
                </c:pt>
                <c:pt idx="978" formatCode="General">
                  <c:v>9.7800000000000011</c:v>
                </c:pt>
                <c:pt idx="979" formatCode="General">
                  <c:v>9.7900000000000009</c:v>
                </c:pt>
                <c:pt idx="980" formatCode="General">
                  <c:v>9.8000000000000007</c:v>
                </c:pt>
                <c:pt idx="981" formatCode="General">
                  <c:v>9.81</c:v>
                </c:pt>
                <c:pt idx="982" formatCode="General">
                  <c:v>9.82</c:v>
                </c:pt>
                <c:pt idx="983" formatCode="General">
                  <c:v>9.83</c:v>
                </c:pt>
                <c:pt idx="984" formatCode="General">
                  <c:v>9.84</c:v>
                </c:pt>
                <c:pt idx="985" formatCode="General">
                  <c:v>9.8500000000000068</c:v>
                </c:pt>
                <c:pt idx="986" formatCode="General">
                  <c:v>9.8600000000000048</c:v>
                </c:pt>
                <c:pt idx="987" formatCode="General">
                  <c:v>9.8700000000000028</c:v>
                </c:pt>
                <c:pt idx="988" formatCode="General">
                  <c:v>9.8800000000000008</c:v>
                </c:pt>
                <c:pt idx="989" formatCode="General">
                  <c:v>9.89</c:v>
                </c:pt>
                <c:pt idx="990" formatCode="General">
                  <c:v>9.9</c:v>
                </c:pt>
                <c:pt idx="991" formatCode="General">
                  <c:v>9.91</c:v>
                </c:pt>
                <c:pt idx="992" formatCode="General">
                  <c:v>9.92</c:v>
                </c:pt>
                <c:pt idx="993" formatCode="General">
                  <c:v>9.93</c:v>
                </c:pt>
                <c:pt idx="994" formatCode="General">
                  <c:v>9.94</c:v>
                </c:pt>
                <c:pt idx="995" formatCode="General">
                  <c:v>9.9500000000000028</c:v>
                </c:pt>
                <c:pt idx="996" formatCode="General">
                  <c:v>9.9600000000000026</c:v>
                </c:pt>
                <c:pt idx="997" formatCode="General">
                  <c:v>9.9700000000000006</c:v>
                </c:pt>
                <c:pt idx="998" formatCode="General">
                  <c:v>9.98</c:v>
                </c:pt>
                <c:pt idx="999" formatCode="General">
                  <c:v>9.99</c:v>
                </c:pt>
                <c:pt idx="1000" formatCode="General">
                  <c:v>10</c:v>
                </c:pt>
                <c:pt idx="1001" formatCode="General">
                  <c:v>10.01</c:v>
                </c:pt>
                <c:pt idx="1002" formatCode="General">
                  <c:v>10.02</c:v>
                </c:pt>
                <c:pt idx="1003" formatCode="General">
                  <c:v>10.030000000000001</c:v>
                </c:pt>
                <c:pt idx="1004" formatCode="General">
                  <c:v>10.040000000000001</c:v>
                </c:pt>
                <c:pt idx="1005" formatCode="General">
                  <c:v>10.050000000000002</c:v>
                </c:pt>
                <c:pt idx="1006" formatCode="General">
                  <c:v>10.06</c:v>
                </c:pt>
                <c:pt idx="1007" formatCode="General">
                  <c:v>10.07</c:v>
                </c:pt>
                <c:pt idx="1008" formatCode="General">
                  <c:v>10.08</c:v>
                </c:pt>
                <c:pt idx="1009" formatCode="General">
                  <c:v>10.09</c:v>
                </c:pt>
                <c:pt idx="1010" formatCode="General">
                  <c:v>10.1</c:v>
                </c:pt>
                <c:pt idx="1011" formatCode="General">
                  <c:v>10.11</c:v>
                </c:pt>
                <c:pt idx="1012" formatCode="General">
                  <c:v>10.120000000000001</c:v>
                </c:pt>
                <c:pt idx="1013" formatCode="General">
                  <c:v>10.130000000000001</c:v>
                </c:pt>
                <c:pt idx="1014" formatCode="General">
                  <c:v>10.139999999999999</c:v>
                </c:pt>
                <c:pt idx="1015" formatCode="General">
                  <c:v>10.15</c:v>
                </c:pt>
                <c:pt idx="1016" formatCode="General">
                  <c:v>10.16</c:v>
                </c:pt>
                <c:pt idx="1017" formatCode="General">
                  <c:v>10.17</c:v>
                </c:pt>
                <c:pt idx="1018" formatCode="General">
                  <c:v>10.18</c:v>
                </c:pt>
                <c:pt idx="1019" formatCode="General">
                  <c:v>10.19</c:v>
                </c:pt>
                <c:pt idx="1020" formatCode="General">
                  <c:v>10.200000000000001</c:v>
                </c:pt>
                <c:pt idx="1021" formatCode="General">
                  <c:v>10.210000000000001</c:v>
                </c:pt>
                <c:pt idx="1022" formatCode="General">
                  <c:v>10.220000000000001</c:v>
                </c:pt>
                <c:pt idx="1023" formatCode="General">
                  <c:v>10.229999999999999</c:v>
                </c:pt>
                <c:pt idx="1024" formatCode="General">
                  <c:v>10.239999999999998</c:v>
                </c:pt>
                <c:pt idx="1025" formatCode="General">
                  <c:v>10.25</c:v>
                </c:pt>
                <c:pt idx="1026" formatCode="General">
                  <c:v>10.26</c:v>
                </c:pt>
                <c:pt idx="1027" formatCode="General">
                  <c:v>10.27</c:v>
                </c:pt>
                <c:pt idx="1028" formatCode="General">
                  <c:v>10.28</c:v>
                </c:pt>
                <c:pt idx="1029" formatCode="General">
                  <c:v>10.29</c:v>
                </c:pt>
                <c:pt idx="1030" formatCode="General">
                  <c:v>10.3</c:v>
                </c:pt>
                <c:pt idx="1031" formatCode="General">
                  <c:v>10.31</c:v>
                </c:pt>
                <c:pt idx="1032" formatCode="General">
                  <c:v>10.32</c:v>
                </c:pt>
                <c:pt idx="1033" formatCode="General">
                  <c:v>10.33</c:v>
                </c:pt>
                <c:pt idx="1034" formatCode="General">
                  <c:v>10.34</c:v>
                </c:pt>
                <c:pt idx="1035" formatCode="General">
                  <c:v>10.350000000000026</c:v>
                </c:pt>
                <c:pt idx="1036" formatCode="General">
                  <c:v>10.360000000000024</c:v>
                </c:pt>
                <c:pt idx="1037" formatCode="General">
                  <c:v>10.370000000000006</c:v>
                </c:pt>
                <c:pt idx="1038" formatCode="General">
                  <c:v>10.38</c:v>
                </c:pt>
                <c:pt idx="1039" formatCode="General">
                  <c:v>10.39</c:v>
                </c:pt>
                <c:pt idx="1040" formatCode="General">
                  <c:v>10.4</c:v>
                </c:pt>
                <c:pt idx="1041" formatCode="General">
                  <c:v>10.41</c:v>
                </c:pt>
                <c:pt idx="1042" formatCode="General">
                  <c:v>10.42</c:v>
                </c:pt>
                <c:pt idx="1043" formatCode="General">
                  <c:v>10.43</c:v>
                </c:pt>
                <c:pt idx="1044" formatCode="General">
                  <c:v>10.44</c:v>
                </c:pt>
                <c:pt idx="1045" formatCode="General">
                  <c:v>10.450000000000006</c:v>
                </c:pt>
                <c:pt idx="1046" formatCode="General">
                  <c:v>10.46</c:v>
                </c:pt>
                <c:pt idx="1047" formatCode="General">
                  <c:v>10.47</c:v>
                </c:pt>
                <c:pt idx="1048" formatCode="General">
                  <c:v>10.48</c:v>
                </c:pt>
                <c:pt idx="1049" formatCode="General">
                  <c:v>10.49</c:v>
                </c:pt>
                <c:pt idx="1050" formatCode="General">
                  <c:v>10.5</c:v>
                </c:pt>
                <c:pt idx="1051" formatCode="General">
                  <c:v>10.51</c:v>
                </c:pt>
                <c:pt idx="1052" formatCode="General">
                  <c:v>10.52</c:v>
                </c:pt>
                <c:pt idx="1053" formatCode="General">
                  <c:v>10.53</c:v>
                </c:pt>
                <c:pt idx="1054" formatCode="General">
                  <c:v>10.54</c:v>
                </c:pt>
                <c:pt idx="1055" formatCode="General">
                  <c:v>10.55</c:v>
                </c:pt>
                <c:pt idx="1056" formatCode="General">
                  <c:v>10.56</c:v>
                </c:pt>
                <c:pt idx="1057" formatCode="General">
                  <c:v>10.57</c:v>
                </c:pt>
                <c:pt idx="1058" formatCode="General">
                  <c:v>10.58</c:v>
                </c:pt>
                <c:pt idx="1059" formatCode="General">
                  <c:v>10.59</c:v>
                </c:pt>
                <c:pt idx="1060" formatCode="General">
                  <c:v>10.6</c:v>
                </c:pt>
                <c:pt idx="1061" formatCode="General">
                  <c:v>10.61</c:v>
                </c:pt>
                <c:pt idx="1062" formatCode="General">
                  <c:v>10.62</c:v>
                </c:pt>
                <c:pt idx="1063" formatCode="General">
                  <c:v>10.629999999999999</c:v>
                </c:pt>
                <c:pt idx="1064" formatCode="General">
                  <c:v>10.639999999999999</c:v>
                </c:pt>
                <c:pt idx="1065" formatCode="General">
                  <c:v>10.65</c:v>
                </c:pt>
                <c:pt idx="1066" formatCode="General">
                  <c:v>10.66</c:v>
                </c:pt>
                <c:pt idx="1067" formatCode="General">
                  <c:v>10.67</c:v>
                </c:pt>
                <c:pt idx="1068" formatCode="General">
                  <c:v>10.68</c:v>
                </c:pt>
                <c:pt idx="1069" formatCode="General">
                  <c:v>10.69</c:v>
                </c:pt>
                <c:pt idx="1070" formatCode="General">
                  <c:v>10.7</c:v>
                </c:pt>
                <c:pt idx="1071" formatCode="General">
                  <c:v>10.709999999999999</c:v>
                </c:pt>
                <c:pt idx="1072" formatCode="General">
                  <c:v>10.719999999999999</c:v>
                </c:pt>
                <c:pt idx="1073" formatCode="General">
                  <c:v>10.729999999999999</c:v>
                </c:pt>
                <c:pt idx="1074" formatCode="General">
                  <c:v>10.739999999999998</c:v>
                </c:pt>
                <c:pt idx="1075" formatCode="General">
                  <c:v>10.75</c:v>
                </c:pt>
                <c:pt idx="1076" formatCode="General">
                  <c:v>10.76</c:v>
                </c:pt>
                <c:pt idx="1077" formatCode="General">
                  <c:v>10.77</c:v>
                </c:pt>
                <c:pt idx="1078" formatCode="General">
                  <c:v>10.78</c:v>
                </c:pt>
                <c:pt idx="1079" formatCode="General">
                  <c:v>10.79</c:v>
                </c:pt>
                <c:pt idx="1080" formatCode="General">
                  <c:v>10.8</c:v>
                </c:pt>
                <c:pt idx="1081" formatCode="General">
                  <c:v>10.81</c:v>
                </c:pt>
                <c:pt idx="1082" formatCode="General">
                  <c:v>10.82</c:v>
                </c:pt>
                <c:pt idx="1083" formatCode="General">
                  <c:v>10.83</c:v>
                </c:pt>
                <c:pt idx="1084" formatCode="General">
                  <c:v>10.84</c:v>
                </c:pt>
                <c:pt idx="1085" formatCode="General">
                  <c:v>10.850000000000026</c:v>
                </c:pt>
                <c:pt idx="1086" formatCode="General">
                  <c:v>10.860000000000024</c:v>
                </c:pt>
                <c:pt idx="1087" formatCode="General">
                  <c:v>10.870000000000006</c:v>
                </c:pt>
                <c:pt idx="1088" formatCode="General">
                  <c:v>10.88</c:v>
                </c:pt>
                <c:pt idx="1089" formatCode="General">
                  <c:v>10.89</c:v>
                </c:pt>
                <c:pt idx="1090" formatCode="General">
                  <c:v>10.9</c:v>
                </c:pt>
                <c:pt idx="1091" formatCode="General">
                  <c:v>10.91</c:v>
                </c:pt>
                <c:pt idx="1092" formatCode="General">
                  <c:v>10.92</c:v>
                </c:pt>
                <c:pt idx="1093" formatCode="General">
                  <c:v>10.93</c:v>
                </c:pt>
                <c:pt idx="1094" formatCode="General">
                  <c:v>10.94</c:v>
                </c:pt>
                <c:pt idx="1095" formatCode="General">
                  <c:v>10.950000000000006</c:v>
                </c:pt>
                <c:pt idx="1096" formatCode="General">
                  <c:v>10.96</c:v>
                </c:pt>
                <c:pt idx="1097" formatCode="General">
                  <c:v>10.97</c:v>
                </c:pt>
                <c:pt idx="1098" formatCode="General">
                  <c:v>10.98</c:v>
                </c:pt>
                <c:pt idx="1099" formatCode="General">
                  <c:v>10.99</c:v>
                </c:pt>
                <c:pt idx="1100" formatCode="General">
                  <c:v>11</c:v>
                </c:pt>
                <c:pt idx="1101" formatCode="General">
                  <c:v>11.01</c:v>
                </c:pt>
                <c:pt idx="1102" formatCode="General">
                  <c:v>11.02</c:v>
                </c:pt>
                <c:pt idx="1103" formatCode="General">
                  <c:v>11.03</c:v>
                </c:pt>
                <c:pt idx="1104" formatCode="General">
                  <c:v>11.04</c:v>
                </c:pt>
                <c:pt idx="1105" formatCode="General">
                  <c:v>11.05</c:v>
                </c:pt>
                <c:pt idx="1106" formatCode="General">
                  <c:v>11.06</c:v>
                </c:pt>
                <c:pt idx="1107" formatCode="General">
                  <c:v>11.07</c:v>
                </c:pt>
                <c:pt idx="1108" formatCode="General">
                  <c:v>11.08</c:v>
                </c:pt>
                <c:pt idx="1109" formatCode="General">
                  <c:v>11.09</c:v>
                </c:pt>
                <c:pt idx="1110" formatCode="General">
                  <c:v>11.1</c:v>
                </c:pt>
                <c:pt idx="1111" formatCode="General">
                  <c:v>11.11</c:v>
                </c:pt>
                <c:pt idx="1112" formatCode="General">
                  <c:v>11.12</c:v>
                </c:pt>
                <c:pt idx="1113" formatCode="General">
                  <c:v>11.129999999999999</c:v>
                </c:pt>
                <c:pt idx="1114" formatCode="General">
                  <c:v>11.139999999999999</c:v>
                </c:pt>
                <c:pt idx="1115" formatCode="General">
                  <c:v>11.15</c:v>
                </c:pt>
                <c:pt idx="1116" formatCode="General">
                  <c:v>11.16</c:v>
                </c:pt>
                <c:pt idx="1117" formatCode="General">
                  <c:v>11.17</c:v>
                </c:pt>
                <c:pt idx="1118" formatCode="General">
                  <c:v>11.18</c:v>
                </c:pt>
                <c:pt idx="1119" formatCode="General">
                  <c:v>11.19</c:v>
                </c:pt>
                <c:pt idx="1120" formatCode="General">
                  <c:v>11.2</c:v>
                </c:pt>
                <c:pt idx="1121" formatCode="General">
                  <c:v>11.209999999999999</c:v>
                </c:pt>
                <c:pt idx="1122" formatCode="General">
                  <c:v>11.219999999999999</c:v>
                </c:pt>
                <c:pt idx="1123" formatCode="General">
                  <c:v>11.229999999999999</c:v>
                </c:pt>
                <c:pt idx="1124" formatCode="General">
                  <c:v>11.239999999999998</c:v>
                </c:pt>
                <c:pt idx="1125" formatCode="General">
                  <c:v>11.25</c:v>
                </c:pt>
                <c:pt idx="1126" formatCode="General">
                  <c:v>11.26</c:v>
                </c:pt>
                <c:pt idx="1127" formatCode="General">
                  <c:v>11.27</c:v>
                </c:pt>
                <c:pt idx="1128" formatCode="General">
                  <c:v>11.28</c:v>
                </c:pt>
                <c:pt idx="1129" formatCode="General">
                  <c:v>11.29</c:v>
                </c:pt>
                <c:pt idx="1130" formatCode="General">
                  <c:v>11.3</c:v>
                </c:pt>
                <c:pt idx="1131" formatCode="General">
                  <c:v>11.31</c:v>
                </c:pt>
                <c:pt idx="1132" formatCode="General">
                  <c:v>11.32</c:v>
                </c:pt>
                <c:pt idx="1133" formatCode="General">
                  <c:v>11.33</c:v>
                </c:pt>
                <c:pt idx="1134" formatCode="General">
                  <c:v>11.34</c:v>
                </c:pt>
                <c:pt idx="1135" formatCode="General">
                  <c:v>11.350000000000026</c:v>
                </c:pt>
                <c:pt idx="1136" formatCode="General">
                  <c:v>11.360000000000024</c:v>
                </c:pt>
                <c:pt idx="1137" formatCode="General">
                  <c:v>11.370000000000006</c:v>
                </c:pt>
                <c:pt idx="1138" formatCode="General">
                  <c:v>11.38</c:v>
                </c:pt>
                <c:pt idx="1139" formatCode="General">
                  <c:v>11.39</c:v>
                </c:pt>
                <c:pt idx="1140" formatCode="General">
                  <c:v>11.4</c:v>
                </c:pt>
                <c:pt idx="1141" formatCode="General">
                  <c:v>11.41</c:v>
                </c:pt>
                <c:pt idx="1142" formatCode="General">
                  <c:v>11.42</c:v>
                </c:pt>
                <c:pt idx="1143" formatCode="General">
                  <c:v>11.43</c:v>
                </c:pt>
                <c:pt idx="1144" formatCode="General">
                  <c:v>11.44</c:v>
                </c:pt>
                <c:pt idx="1145" formatCode="General">
                  <c:v>11.450000000000006</c:v>
                </c:pt>
                <c:pt idx="1146" formatCode="General">
                  <c:v>11.46</c:v>
                </c:pt>
                <c:pt idx="1147" formatCode="General">
                  <c:v>11.47</c:v>
                </c:pt>
                <c:pt idx="1148" formatCode="General">
                  <c:v>11.48</c:v>
                </c:pt>
                <c:pt idx="1149" formatCode="General">
                  <c:v>11.49</c:v>
                </c:pt>
                <c:pt idx="1150" formatCode="General">
                  <c:v>11.5</c:v>
                </c:pt>
                <c:pt idx="1151" formatCode="General">
                  <c:v>11.51</c:v>
                </c:pt>
                <c:pt idx="1152" formatCode="General">
                  <c:v>11.52</c:v>
                </c:pt>
                <c:pt idx="1153" formatCode="General">
                  <c:v>11.53</c:v>
                </c:pt>
                <c:pt idx="1154" formatCode="General">
                  <c:v>11.54</c:v>
                </c:pt>
                <c:pt idx="1155" formatCode="General">
                  <c:v>11.55</c:v>
                </c:pt>
                <c:pt idx="1156" formatCode="General">
                  <c:v>11.56</c:v>
                </c:pt>
                <c:pt idx="1157" formatCode="General">
                  <c:v>11.57</c:v>
                </c:pt>
                <c:pt idx="1158" formatCode="General">
                  <c:v>11.58</c:v>
                </c:pt>
                <c:pt idx="1159" formatCode="General">
                  <c:v>11.59</c:v>
                </c:pt>
                <c:pt idx="1160" formatCode="General">
                  <c:v>11.6</c:v>
                </c:pt>
                <c:pt idx="1161" formatCode="General">
                  <c:v>11.61</c:v>
                </c:pt>
                <c:pt idx="1162" formatCode="General">
                  <c:v>11.62</c:v>
                </c:pt>
                <c:pt idx="1163" formatCode="General">
                  <c:v>11.629999999999999</c:v>
                </c:pt>
                <c:pt idx="1164" formatCode="General">
                  <c:v>11.639999999999999</c:v>
                </c:pt>
                <c:pt idx="1165" formatCode="General">
                  <c:v>11.65</c:v>
                </c:pt>
                <c:pt idx="1166" formatCode="General">
                  <c:v>11.66</c:v>
                </c:pt>
                <c:pt idx="1167" formatCode="General">
                  <c:v>11.67</c:v>
                </c:pt>
                <c:pt idx="1168" formatCode="General">
                  <c:v>11.68</c:v>
                </c:pt>
                <c:pt idx="1169" formatCode="General">
                  <c:v>11.69</c:v>
                </c:pt>
                <c:pt idx="1170" formatCode="General">
                  <c:v>11.7</c:v>
                </c:pt>
                <c:pt idx="1171" formatCode="General">
                  <c:v>11.709999999999999</c:v>
                </c:pt>
                <c:pt idx="1172" formatCode="General">
                  <c:v>11.719999999999999</c:v>
                </c:pt>
                <c:pt idx="1173" formatCode="General">
                  <c:v>11.729999999999999</c:v>
                </c:pt>
                <c:pt idx="1174" formatCode="General">
                  <c:v>11.739999999999998</c:v>
                </c:pt>
                <c:pt idx="1175" formatCode="General">
                  <c:v>11.75</c:v>
                </c:pt>
                <c:pt idx="1176" formatCode="General">
                  <c:v>11.76</c:v>
                </c:pt>
                <c:pt idx="1177" formatCode="General">
                  <c:v>11.77</c:v>
                </c:pt>
                <c:pt idx="1178" formatCode="General">
                  <c:v>11.78</c:v>
                </c:pt>
                <c:pt idx="1179" formatCode="General">
                  <c:v>11.79</c:v>
                </c:pt>
                <c:pt idx="1180" formatCode="General">
                  <c:v>11.8</c:v>
                </c:pt>
                <c:pt idx="1181" formatCode="General">
                  <c:v>11.81</c:v>
                </c:pt>
                <c:pt idx="1182" formatCode="General">
                  <c:v>11.82</c:v>
                </c:pt>
                <c:pt idx="1183" formatCode="General">
                  <c:v>11.83</c:v>
                </c:pt>
                <c:pt idx="1184" formatCode="General">
                  <c:v>11.84</c:v>
                </c:pt>
                <c:pt idx="1185" formatCode="General">
                  <c:v>11.850000000000026</c:v>
                </c:pt>
                <c:pt idx="1186" formatCode="General">
                  <c:v>11.860000000000024</c:v>
                </c:pt>
                <c:pt idx="1187" formatCode="General">
                  <c:v>11.870000000000006</c:v>
                </c:pt>
                <c:pt idx="1188" formatCode="General">
                  <c:v>11.88</c:v>
                </c:pt>
                <c:pt idx="1189" formatCode="General">
                  <c:v>11.89</c:v>
                </c:pt>
                <c:pt idx="1190" formatCode="General">
                  <c:v>11.9</c:v>
                </c:pt>
                <c:pt idx="1191" formatCode="General">
                  <c:v>11.91</c:v>
                </c:pt>
                <c:pt idx="1192" formatCode="General">
                  <c:v>11.92</c:v>
                </c:pt>
                <c:pt idx="1193" formatCode="General">
                  <c:v>11.93</c:v>
                </c:pt>
                <c:pt idx="1194" formatCode="General">
                  <c:v>11.94</c:v>
                </c:pt>
                <c:pt idx="1195" formatCode="General">
                  <c:v>11.950000000000006</c:v>
                </c:pt>
                <c:pt idx="1196" formatCode="General">
                  <c:v>11.96</c:v>
                </c:pt>
                <c:pt idx="1197" formatCode="General">
                  <c:v>11.97</c:v>
                </c:pt>
                <c:pt idx="1198" formatCode="General">
                  <c:v>11.98</c:v>
                </c:pt>
                <c:pt idx="1199" formatCode="General">
                  <c:v>11.99</c:v>
                </c:pt>
                <c:pt idx="1200" formatCode="General">
                  <c:v>12</c:v>
                </c:pt>
                <c:pt idx="1201" formatCode="General">
                  <c:v>12.01</c:v>
                </c:pt>
                <c:pt idx="1202" formatCode="General">
                  <c:v>12.02</c:v>
                </c:pt>
                <c:pt idx="1203" formatCode="General">
                  <c:v>12.03</c:v>
                </c:pt>
                <c:pt idx="1204" formatCode="General">
                  <c:v>12.04</c:v>
                </c:pt>
                <c:pt idx="1205" formatCode="General">
                  <c:v>12.05</c:v>
                </c:pt>
                <c:pt idx="1206" formatCode="General">
                  <c:v>12.06</c:v>
                </c:pt>
                <c:pt idx="1207" formatCode="General">
                  <c:v>12.07</c:v>
                </c:pt>
                <c:pt idx="1208" formatCode="General">
                  <c:v>12.08</c:v>
                </c:pt>
                <c:pt idx="1209" formatCode="General">
                  <c:v>12.09</c:v>
                </c:pt>
                <c:pt idx="1210" formatCode="General">
                  <c:v>12.1</c:v>
                </c:pt>
                <c:pt idx="1211" formatCode="General">
                  <c:v>12.11</c:v>
                </c:pt>
                <c:pt idx="1212" formatCode="General">
                  <c:v>12.12</c:v>
                </c:pt>
                <c:pt idx="1213" formatCode="General">
                  <c:v>12.129999999999999</c:v>
                </c:pt>
                <c:pt idx="1214" formatCode="General">
                  <c:v>12.139999999999999</c:v>
                </c:pt>
                <c:pt idx="1215" formatCode="General">
                  <c:v>12.15</c:v>
                </c:pt>
                <c:pt idx="1216" formatCode="General">
                  <c:v>12.16</c:v>
                </c:pt>
                <c:pt idx="1217" formatCode="General">
                  <c:v>12.17</c:v>
                </c:pt>
                <c:pt idx="1218" formatCode="General">
                  <c:v>12.18</c:v>
                </c:pt>
                <c:pt idx="1219" formatCode="General">
                  <c:v>12.19</c:v>
                </c:pt>
                <c:pt idx="1220" formatCode="General">
                  <c:v>12.2</c:v>
                </c:pt>
                <c:pt idx="1221" formatCode="General">
                  <c:v>12.209999999999999</c:v>
                </c:pt>
                <c:pt idx="1222" formatCode="General">
                  <c:v>12.219999999999999</c:v>
                </c:pt>
                <c:pt idx="1223" formatCode="General">
                  <c:v>12.229999999999999</c:v>
                </c:pt>
                <c:pt idx="1224" formatCode="General">
                  <c:v>12.239999999999998</c:v>
                </c:pt>
                <c:pt idx="1225" formatCode="General">
                  <c:v>12.25</c:v>
                </c:pt>
                <c:pt idx="1226" formatCode="General">
                  <c:v>12.26</c:v>
                </c:pt>
                <c:pt idx="1227" formatCode="General">
                  <c:v>12.27</c:v>
                </c:pt>
                <c:pt idx="1228" formatCode="General">
                  <c:v>12.28</c:v>
                </c:pt>
                <c:pt idx="1229" formatCode="General">
                  <c:v>12.29</c:v>
                </c:pt>
                <c:pt idx="1230" formatCode="General">
                  <c:v>12.3</c:v>
                </c:pt>
                <c:pt idx="1231" formatCode="General">
                  <c:v>12.31</c:v>
                </c:pt>
                <c:pt idx="1232" formatCode="General">
                  <c:v>12.32</c:v>
                </c:pt>
                <c:pt idx="1233" formatCode="General">
                  <c:v>12.33</c:v>
                </c:pt>
                <c:pt idx="1234" formatCode="General">
                  <c:v>12.34</c:v>
                </c:pt>
                <c:pt idx="1235" formatCode="General">
                  <c:v>12.350000000000026</c:v>
                </c:pt>
                <c:pt idx="1236" formatCode="General">
                  <c:v>12.360000000000024</c:v>
                </c:pt>
                <c:pt idx="1237" formatCode="General">
                  <c:v>12.370000000000006</c:v>
                </c:pt>
                <c:pt idx="1238" formatCode="General">
                  <c:v>12.38</c:v>
                </c:pt>
                <c:pt idx="1239" formatCode="General">
                  <c:v>12.39</c:v>
                </c:pt>
                <c:pt idx="1240" formatCode="General">
                  <c:v>12.4</c:v>
                </c:pt>
                <c:pt idx="1241" formatCode="General">
                  <c:v>12.41</c:v>
                </c:pt>
                <c:pt idx="1242" formatCode="General">
                  <c:v>12.42</c:v>
                </c:pt>
                <c:pt idx="1243" formatCode="General">
                  <c:v>12.43</c:v>
                </c:pt>
                <c:pt idx="1244" formatCode="General">
                  <c:v>12.44</c:v>
                </c:pt>
                <c:pt idx="1245" formatCode="General">
                  <c:v>12.450000000000006</c:v>
                </c:pt>
                <c:pt idx="1246" formatCode="General">
                  <c:v>12.46</c:v>
                </c:pt>
                <c:pt idx="1247" formatCode="General">
                  <c:v>12.47</c:v>
                </c:pt>
                <c:pt idx="1248" formatCode="General">
                  <c:v>12.48</c:v>
                </c:pt>
                <c:pt idx="1249" formatCode="General">
                  <c:v>12.49</c:v>
                </c:pt>
                <c:pt idx="1250" formatCode="General">
                  <c:v>12.5</c:v>
                </c:pt>
                <c:pt idx="1251" formatCode="General">
                  <c:v>12.51</c:v>
                </c:pt>
                <c:pt idx="1252" formatCode="General">
                  <c:v>12.52</c:v>
                </c:pt>
                <c:pt idx="1253" formatCode="General">
                  <c:v>12.53</c:v>
                </c:pt>
                <c:pt idx="1254" formatCode="General">
                  <c:v>12.54</c:v>
                </c:pt>
                <c:pt idx="1255" formatCode="General">
                  <c:v>12.55</c:v>
                </c:pt>
                <c:pt idx="1256" formatCode="General">
                  <c:v>12.56</c:v>
                </c:pt>
                <c:pt idx="1257" formatCode="General">
                  <c:v>12.57</c:v>
                </c:pt>
                <c:pt idx="1258" formatCode="General">
                  <c:v>12.58</c:v>
                </c:pt>
                <c:pt idx="1259" formatCode="General">
                  <c:v>12.59</c:v>
                </c:pt>
                <c:pt idx="1260" formatCode="General">
                  <c:v>12.6</c:v>
                </c:pt>
                <c:pt idx="1261" formatCode="General">
                  <c:v>12.61</c:v>
                </c:pt>
                <c:pt idx="1262" formatCode="General">
                  <c:v>12.62</c:v>
                </c:pt>
                <c:pt idx="1263" formatCode="General">
                  <c:v>12.629999999999999</c:v>
                </c:pt>
                <c:pt idx="1264" formatCode="General">
                  <c:v>12.639999999999999</c:v>
                </c:pt>
                <c:pt idx="1265" formatCode="General">
                  <c:v>12.65</c:v>
                </c:pt>
                <c:pt idx="1266" formatCode="General">
                  <c:v>12.66</c:v>
                </c:pt>
                <c:pt idx="1267" formatCode="General">
                  <c:v>12.67</c:v>
                </c:pt>
                <c:pt idx="1268" formatCode="General">
                  <c:v>12.68</c:v>
                </c:pt>
                <c:pt idx="1269" formatCode="General">
                  <c:v>12.69</c:v>
                </c:pt>
                <c:pt idx="1270" formatCode="General">
                  <c:v>12.7</c:v>
                </c:pt>
                <c:pt idx="1271" formatCode="General">
                  <c:v>12.709999999999999</c:v>
                </c:pt>
                <c:pt idx="1272" formatCode="General">
                  <c:v>12.719999999999999</c:v>
                </c:pt>
                <c:pt idx="1273" formatCode="General">
                  <c:v>12.729999999999999</c:v>
                </c:pt>
                <c:pt idx="1274" formatCode="General">
                  <c:v>12.739999999999998</c:v>
                </c:pt>
                <c:pt idx="1275" formatCode="General">
                  <c:v>12.75</c:v>
                </c:pt>
                <c:pt idx="1276" formatCode="General">
                  <c:v>12.76</c:v>
                </c:pt>
                <c:pt idx="1277" formatCode="General">
                  <c:v>12.77</c:v>
                </c:pt>
                <c:pt idx="1278" formatCode="General">
                  <c:v>12.78</c:v>
                </c:pt>
                <c:pt idx="1279" formatCode="General">
                  <c:v>12.79</c:v>
                </c:pt>
                <c:pt idx="1280" formatCode="General">
                  <c:v>12.8</c:v>
                </c:pt>
                <c:pt idx="1281" formatCode="General">
                  <c:v>12.81</c:v>
                </c:pt>
                <c:pt idx="1282" formatCode="General">
                  <c:v>12.82</c:v>
                </c:pt>
                <c:pt idx="1283" formatCode="General">
                  <c:v>12.83</c:v>
                </c:pt>
                <c:pt idx="1284" formatCode="General">
                  <c:v>12.84</c:v>
                </c:pt>
                <c:pt idx="1285" formatCode="General">
                  <c:v>12.850000000000026</c:v>
                </c:pt>
                <c:pt idx="1286" formatCode="General">
                  <c:v>12.860000000000024</c:v>
                </c:pt>
                <c:pt idx="1287" formatCode="General">
                  <c:v>12.870000000000006</c:v>
                </c:pt>
                <c:pt idx="1288" formatCode="General">
                  <c:v>12.88</c:v>
                </c:pt>
                <c:pt idx="1289" formatCode="General">
                  <c:v>12.89</c:v>
                </c:pt>
                <c:pt idx="1290" formatCode="General">
                  <c:v>12.9</c:v>
                </c:pt>
                <c:pt idx="1291" formatCode="General">
                  <c:v>12.91</c:v>
                </c:pt>
                <c:pt idx="1292" formatCode="General">
                  <c:v>12.92</c:v>
                </c:pt>
                <c:pt idx="1293" formatCode="General">
                  <c:v>12.93</c:v>
                </c:pt>
                <c:pt idx="1294" formatCode="General">
                  <c:v>12.94</c:v>
                </c:pt>
                <c:pt idx="1295" formatCode="General">
                  <c:v>12.950000000000006</c:v>
                </c:pt>
                <c:pt idx="1296" formatCode="General">
                  <c:v>12.96</c:v>
                </c:pt>
                <c:pt idx="1297" formatCode="General">
                  <c:v>12.97</c:v>
                </c:pt>
                <c:pt idx="1298" formatCode="General">
                  <c:v>12.98</c:v>
                </c:pt>
                <c:pt idx="1299" formatCode="General">
                  <c:v>12.99</c:v>
                </c:pt>
                <c:pt idx="1300" formatCode="General">
                  <c:v>13</c:v>
                </c:pt>
                <c:pt idx="1301" formatCode="General">
                  <c:v>13.01</c:v>
                </c:pt>
                <c:pt idx="1302" formatCode="General">
                  <c:v>13.02</c:v>
                </c:pt>
                <c:pt idx="1303" formatCode="General">
                  <c:v>13.03</c:v>
                </c:pt>
                <c:pt idx="1304" formatCode="General">
                  <c:v>13.04</c:v>
                </c:pt>
                <c:pt idx="1305" formatCode="General">
                  <c:v>13.05</c:v>
                </c:pt>
                <c:pt idx="1306" formatCode="General">
                  <c:v>13.06</c:v>
                </c:pt>
                <c:pt idx="1307" formatCode="General">
                  <c:v>13.07</c:v>
                </c:pt>
                <c:pt idx="1308" formatCode="General">
                  <c:v>13.08</c:v>
                </c:pt>
                <c:pt idx="1309" formatCode="General">
                  <c:v>13.09</c:v>
                </c:pt>
                <c:pt idx="1310" formatCode="General">
                  <c:v>13.1</c:v>
                </c:pt>
                <c:pt idx="1311" formatCode="General">
                  <c:v>13.11</c:v>
                </c:pt>
                <c:pt idx="1312" formatCode="General">
                  <c:v>13.12</c:v>
                </c:pt>
                <c:pt idx="1313" formatCode="General">
                  <c:v>13.129999999999999</c:v>
                </c:pt>
                <c:pt idx="1314" formatCode="General">
                  <c:v>13.139999999999999</c:v>
                </c:pt>
                <c:pt idx="1315" formatCode="General">
                  <c:v>13.15</c:v>
                </c:pt>
                <c:pt idx="1316" formatCode="General">
                  <c:v>13.16</c:v>
                </c:pt>
                <c:pt idx="1317" formatCode="General">
                  <c:v>13.17</c:v>
                </c:pt>
                <c:pt idx="1318" formatCode="General">
                  <c:v>13.18</c:v>
                </c:pt>
                <c:pt idx="1319" formatCode="General">
                  <c:v>13.19</c:v>
                </c:pt>
                <c:pt idx="1320" formatCode="General">
                  <c:v>13.2</c:v>
                </c:pt>
                <c:pt idx="1321" formatCode="General">
                  <c:v>13.209999999999999</c:v>
                </c:pt>
                <c:pt idx="1322" formatCode="General">
                  <c:v>13.219999999999999</c:v>
                </c:pt>
                <c:pt idx="1323" formatCode="General">
                  <c:v>13.229999999999999</c:v>
                </c:pt>
                <c:pt idx="1324" formatCode="General">
                  <c:v>13.239999999999998</c:v>
                </c:pt>
                <c:pt idx="1325" formatCode="General">
                  <c:v>13.25</c:v>
                </c:pt>
                <c:pt idx="1326" formatCode="General">
                  <c:v>13.26</c:v>
                </c:pt>
                <c:pt idx="1327" formatCode="General">
                  <c:v>13.27</c:v>
                </c:pt>
                <c:pt idx="1328" formatCode="General">
                  <c:v>13.28</c:v>
                </c:pt>
                <c:pt idx="1329" formatCode="General">
                  <c:v>13.29</c:v>
                </c:pt>
                <c:pt idx="1330" formatCode="General">
                  <c:v>13.3</c:v>
                </c:pt>
                <c:pt idx="1331" formatCode="General">
                  <c:v>13.31</c:v>
                </c:pt>
                <c:pt idx="1332" formatCode="General">
                  <c:v>13.32</c:v>
                </c:pt>
                <c:pt idx="1333" formatCode="General">
                  <c:v>13.33</c:v>
                </c:pt>
                <c:pt idx="1334" formatCode="General">
                  <c:v>13.34</c:v>
                </c:pt>
                <c:pt idx="1335" formatCode="General">
                  <c:v>13.350000000000026</c:v>
                </c:pt>
                <c:pt idx="1336" formatCode="General">
                  <c:v>13.360000000000024</c:v>
                </c:pt>
                <c:pt idx="1337" formatCode="General">
                  <c:v>13.370000000000006</c:v>
                </c:pt>
                <c:pt idx="1338" formatCode="General">
                  <c:v>13.38</c:v>
                </c:pt>
                <c:pt idx="1339" formatCode="General">
                  <c:v>13.39</c:v>
                </c:pt>
                <c:pt idx="1340" formatCode="General">
                  <c:v>13.4</c:v>
                </c:pt>
                <c:pt idx="1341" formatCode="General">
                  <c:v>13.41</c:v>
                </c:pt>
                <c:pt idx="1342" formatCode="General">
                  <c:v>13.42</c:v>
                </c:pt>
                <c:pt idx="1343" formatCode="General">
                  <c:v>13.43</c:v>
                </c:pt>
                <c:pt idx="1344" formatCode="General">
                  <c:v>13.44</c:v>
                </c:pt>
                <c:pt idx="1345" formatCode="General">
                  <c:v>13.450000000000006</c:v>
                </c:pt>
                <c:pt idx="1346" formatCode="General">
                  <c:v>13.46</c:v>
                </c:pt>
                <c:pt idx="1347" formatCode="General">
                  <c:v>13.47</c:v>
                </c:pt>
                <c:pt idx="1348" formatCode="General">
                  <c:v>13.48</c:v>
                </c:pt>
                <c:pt idx="1349" formatCode="General">
                  <c:v>13.49</c:v>
                </c:pt>
                <c:pt idx="1350" formatCode="General">
                  <c:v>13.5</c:v>
                </c:pt>
                <c:pt idx="1351" formatCode="General">
                  <c:v>13.51</c:v>
                </c:pt>
                <c:pt idx="1352" formatCode="General">
                  <c:v>13.52</c:v>
                </c:pt>
                <c:pt idx="1353" formatCode="General">
                  <c:v>13.53</c:v>
                </c:pt>
                <c:pt idx="1354" formatCode="General">
                  <c:v>13.54</c:v>
                </c:pt>
                <c:pt idx="1355" formatCode="General">
                  <c:v>13.55</c:v>
                </c:pt>
                <c:pt idx="1356" formatCode="General">
                  <c:v>13.56</c:v>
                </c:pt>
                <c:pt idx="1357" formatCode="General">
                  <c:v>13.57</c:v>
                </c:pt>
                <c:pt idx="1358" formatCode="General">
                  <c:v>13.58</c:v>
                </c:pt>
                <c:pt idx="1359" formatCode="General">
                  <c:v>13.59</c:v>
                </c:pt>
                <c:pt idx="1360" formatCode="General">
                  <c:v>13.6</c:v>
                </c:pt>
                <c:pt idx="1361" formatCode="General">
                  <c:v>13.61</c:v>
                </c:pt>
                <c:pt idx="1362" formatCode="General">
                  <c:v>13.62</c:v>
                </c:pt>
                <c:pt idx="1363" formatCode="General">
                  <c:v>13.629999999999999</c:v>
                </c:pt>
                <c:pt idx="1364" formatCode="General">
                  <c:v>13.639999999999999</c:v>
                </c:pt>
                <c:pt idx="1365" formatCode="General">
                  <c:v>13.65</c:v>
                </c:pt>
                <c:pt idx="1366" formatCode="General">
                  <c:v>13.66</c:v>
                </c:pt>
                <c:pt idx="1367" formatCode="General">
                  <c:v>13.67</c:v>
                </c:pt>
                <c:pt idx="1368" formatCode="General">
                  <c:v>13.68</c:v>
                </c:pt>
                <c:pt idx="1369" formatCode="General">
                  <c:v>13.69</c:v>
                </c:pt>
                <c:pt idx="1370" formatCode="General">
                  <c:v>13.7</c:v>
                </c:pt>
                <c:pt idx="1371" formatCode="General">
                  <c:v>13.709999999999999</c:v>
                </c:pt>
                <c:pt idx="1372" formatCode="General">
                  <c:v>13.719999999999999</c:v>
                </c:pt>
                <c:pt idx="1373" formatCode="General">
                  <c:v>13.729999999999999</c:v>
                </c:pt>
                <c:pt idx="1374" formatCode="General">
                  <c:v>13.739999999999998</c:v>
                </c:pt>
                <c:pt idx="1375" formatCode="General">
                  <c:v>13.75</c:v>
                </c:pt>
                <c:pt idx="1376" formatCode="General">
                  <c:v>13.76</c:v>
                </c:pt>
                <c:pt idx="1377" formatCode="General">
                  <c:v>13.77</c:v>
                </c:pt>
                <c:pt idx="1378" formatCode="General">
                  <c:v>13.78</c:v>
                </c:pt>
                <c:pt idx="1379" formatCode="General">
                  <c:v>13.79</c:v>
                </c:pt>
                <c:pt idx="1380" formatCode="General">
                  <c:v>13.8</c:v>
                </c:pt>
                <c:pt idx="1381" formatCode="General">
                  <c:v>13.81</c:v>
                </c:pt>
                <c:pt idx="1382" formatCode="General">
                  <c:v>13.82</c:v>
                </c:pt>
                <c:pt idx="1383" formatCode="General">
                  <c:v>13.83</c:v>
                </c:pt>
                <c:pt idx="1384" formatCode="General">
                  <c:v>13.84</c:v>
                </c:pt>
                <c:pt idx="1385" formatCode="General">
                  <c:v>13.850000000000026</c:v>
                </c:pt>
                <c:pt idx="1386" formatCode="General">
                  <c:v>13.860000000000024</c:v>
                </c:pt>
                <c:pt idx="1387" formatCode="General">
                  <c:v>13.870000000000006</c:v>
                </c:pt>
                <c:pt idx="1388" formatCode="General">
                  <c:v>13.88</c:v>
                </c:pt>
                <c:pt idx="1389" formatCode="General">
                  <c:v>13.89</c:v>
                </c:pt>
                <c:pt idx="1390" formatCode="General">
                  <c:v>13.9</c:v>
                </c:pt>
                <c:pt idx="1391" formatCode="General">
                  <c:v>13.91</c:v>
                </c:pt>
                <c:pt idx="1392" formatCode="General">
                  <c:v>13.92</c:v>
                </c:pt>
                <c:pt idx="1393" formatCode="General">
                  <c:v>13.93</c:v>
                </c:pt>
                <c:pt idx="1394" formatCode="General">
                  <c:v>13.94</c:v>
                </c:pt>
                <c:pt idx="1395" formatCode="General">
                  <c:v>13.950000000000006</c:v>
                </c:pt>
                <c:pt idx="1396" formatCode="General">
                  <c:v>13.96</c:v>
                </c:pt>
                <c:pt idx="1397" formatCode="General">
                  <c:v>13.97</c:v>
                </c:pt>
                <c:pt idx="1398" formatCode="General">
                  <c:v>13.98</c:v>
                </c:pt>
                <c:pt idx="1399" formatCode="General">
                  <c:v>13.99</c:v>
                </c:pt>
                <c:pt idx="1400" formatCode="General">
                  <c:v>14</c:v>
                </c:pt>
                <c:pt idx="1401" formatCode="General">
                  <c:v>14.01</c:v>
                </c:pt>
                <c:pt idx="1402" formatCode="General">
                  <c:v>14.02</c:v>
                </c:pt>
                <c:pt idx="1403" formatCode="General">
                  <c:v>14.03</c:v>
                </c:pt>
                <c:pt idx="1404" formatCode="General">
                  <c:v>14.04</c:v>
                </c:pt>
                <c:pt idx="1405" formatCode="General">
                  <c:v>14.05</c:v>
                </c:pt>
                <c:pt idx="1406" formatCode="General">
                  <c:v>14.06</c:v>
                </c:pt>
                <c:pt idx="1407" formatCode="General">
                  <c:v>14.07</c:v>
                </c:pt>
                <c:pt idx="1408" formatCode="General">
                  <c:v>14.08</c:v>
                </c:pt>
                <c:pt idx="1409" formatCode="General">
                  <c:v>14.09</c:v>
                </c:pt>
                <c:pt idx="1410" formatCode="General">
                  <c:v>14.1</c:v>
                </c:pt>
                <c:pt idx="1411" formatCode="General">
                  <c:v>14.11</c:v>
                </c:pt>
                <c:pt idx="1412" formatCode="General">
                  <c:v>14.12</c:v>
                </c:pt>
                <c:pt idx="1413" formatCode="General">
                  <c:v>14.129999999999999</c:v>
                </c:pt>
                <c:pt idx="1414" formatCode="General">
                  <c:v>14.139999999999999</c:v>
                </c:pt>
                <c:pt idx="1415" formatCode="General">
                  <c:v>14.15</c:v>
                </c:pt>
                <c:pt idx="1416" formatCode="General">
                  <c:v>14.16</c:v>
                </c:pt>
                <c:pt idx="1417" formatCode="General">
                  <c:v>14.17</c:v>
                </c:pt>
                <c:pt idx="1418" formatCode="General">
                  <c:v>14.18</c:v>
                </c:pt>
                <c:pt idx="1419" formatCode="General">
                  <c:v>14.19</c:v>
                </c:pt>
                <c:pt idx="1420" formatCode="General">
                  <c:v>14.2</c:v>
                </c:pt>
                <c:pt idx="1421" formatCode="General">
                  <c:v>14.209999999999999</c:v>
                </c:pt>
                <c:pt idx="1422" formatCode="General">
                  <c:v>14.219999999999999</c:v>
                </c:pt>
                <c:pt idx="1423" formatCode="General">
                  <c:v>14.229999999999999</c:v>
                </c:pt>
                <c:pt idx="1424" formatCode="General">
                  <c:v>14.239999999999998</c:v>
                </c:pt>
                <c:pt idx="1425" formatCode="General">
                  <c:v>14.25</c:v>
                </c:pt>
                <c:pt idx="1426" formatCode="General">
                  <c:v>14.26</c:v>
                </c:pt>
                <c:pt idx="1427" formatCode="General">
                  <c:v>14.27</c:v>
                </c:pt>
                <c:pt idx="1428" formatCode="General">
                  <c:v>14.28</c:v>
                </c:pt>
                <c:pt idx="1429" formatCode="General">
                  <c:v>14.29</c:v>
                </c:pt>
                <c:pt idx="1430" formatCode="General">
                  <c:v>14.3</c:v>
                </c:pt>
                <c:pt idx="1431" formatCode="General">
                  <c:v>14.31</c:v>
                </c:pt>
                <c:pt idx="1432" formatCode="General">
                  <c:v>14.32</c:v>
                </c:pt>
                <c:pt idx="1433" formatCode="General">
                  <c:v>14.33</c:v>
                </c:pt>
                <c:pt idx="1434" formatCode="General">
                  <c:v>14.34</c:v>
                </c:pt>
                <c:pt idx="1435" formatCode="General">
                  <c:v>14.350000000000026</c:v>
                </c:pt>
                <c:pt idx="1436" formatCode="General">
                  <c:v>14.360000000000024</c:v>
                </c:pt>
                <c:pt idx="1437" formatCode="General">
                  <c:v>14.370000000000006</c:v>
                </c:pt>
                <c:pt idx="1438" formatCode="General">
                  <c:v>14.38</c:v>
                </c:pt>
                <c:pt idx="1439" formatCode="General">
                  <c:v>14.39</c:v>
                </c:pt>
                <c:pt idx="1440" formatCode="General">
                  <c:v>14.4</c:v>
                </c:pt>
                <c:pt idx="1441" formatCode="General">
                  <c:v>14.41</c:v>
                </c:pt>
                <c:pt idx="1442" formatCode="General">
                  <c:v>14.42</c:v>
                </c:pt>
                <c:pt idx="1443" formatCode="General">
                  <c:v>14.43</c:v>
                </c:pt>
                <c:pt idx="1444" formatCode="General">
                  <c:v>14.44</c:v>
                </c:pt>
                <c:pt idx="1445" formatCode="General">
                  <c:v>14.450000000000006</c:v>
                </c:pt>
                <c:pt idx="1446" formatCode="General">
                  <c:v>14.46</c:v>
                </c:pt>
                <c:pt idx="1447" formatCode="General">
                  <c:v>14.47</c:v>
                </c:pt>
                <c:pt idx="1448" formatCode="General">
                  <c:v>14.48</c:v>
                </c:pt>
                <c:pt idx="1449" formatCode="General">
                  <c:v>14.49</c:v>
                </c:pt>
                <c:pt idx="1450" formatCode="General">
                  <c:v>14.5</c:v>
                </c:pt>
                <c:pt idx="1451" formatCode="General">
                  <c:v>14.51</c:v>
                </c:pt>
                <c:pt idx="1452" formatCode="General">
                  <c:v>14.52</c:v>
                </c:pt>
                <c:pt idx="1453" formatCode="General">
                  <c:v>14.53</c:v>
                </c:pt>
                <c:pt idx="1454" formatCode="General">
                  <c:v>14.54</c:v>
                </c:pt>
                <c:pt idx="1455" formatCode="General">
                  <c:v>14.55</c:v>
                </c:pt>
                <c:pt idx="1456" formatCode="General">
                  <c:v>14.56</c:v>
                </c:pt>
                <c:pt idx="1457" formatCode="General">
                  <c:v>14.57</c:v>
                </c:pt>
                <c:pt idx="1458" formatCode="General">
                  <c:v>14.58</c:v>
                </c:pt>
                <c:pt idx="1459" formatCode="General">
                  <c:v>14.59</c:v>
                </c:pt>
                <c:pt idx="1460" formatCode="General">
                  <c:v>14.6</c:v>
                </c:pt>
                <c:pt idx="1461" formatCode="General">
                  <c:v>14.61</c:v>
                </c:pt>
                <c:pt idx="1462" formatCode="General">
                  <c:v>14.62</c:v>
                </c:pt>
                <c:pt idx="1463" formatCode="General">
                  <c:v>14.629999999999999</c:v>
                </c:pt>
                <c:pt idx="1464" formatCode="General">
                  <c:v>14.639999999999999</c:v>
                </c:pt>
                <c:pt idx="1465" formatCode="General">
                  <c:v>14.65</c:v>
                </c:pt>
                <c:pt idx="1466" formatCode="General">
                  <c:v>14.66</c:v>
                </c:pt>
                <c:pt idx="1467" formatCode="General">
                  <c:v>14.67</c:v>
                </c:pt>
                <c:pt idx="1468" formatCode="General">
                  <c:v>14.68</c:v>
                </c:pt>
                <c:pt idx="1469" formatCode="General">
                  <c:v>14.69</c:v>
                </c:pt>
                <c:pt idx="1470" formatCode="General">
                  <c:v>14.7</c:v>
                </c:pt>
                <c:pt idx="1471" formatCode="General">
                  <c:v>14.709999999999999</c:v>
                </c:pt>
                <c:pt idx="1472" formatCode="General">
                  <c:v>14.719999999999999</c:v>
                </c:pt>
                <c:pt idx="1473" formatCode="General">
                  <c:v>14.729999999999999</c:v>
                </c:pt>
                <c:pt idx="1474" formatCode="General">
                  <c:v>14.739999999999998</c:v>
                </c:pt>
                <c:pt idx="1475" formatCode="General">
                  <c:v>14.75</c:v>
                </c:pt>
                <c:pt idx="1476" formatCode="General">
                  <c:v>14.76</c:v>
                </c:pt>
                <c:pt idx="1477" formatCode="General">
                  <c:v>14.77</c:v>
                </c:pt>
                <c:pt idx="1478" formatCode="General">
                  <c:v>14.78</c:v>
                </c:pt>
                <c:pt idx="1479" formatCode="General">
                  <c:v>14.79</c:v>
                </c:pt>
                <c:pt idx="1480" formatCode="General">
                  <c:v>14.8</c:v>
                </c:pt>
                <c:pt idx="1481" formatCode="General">
                  <c:v>14.81</c:v>
                </c:pt>
                <c:pt idx="1482" formatCode="General">
                  <c:v>14.82</c:v>
                </c:pt>
                <c:pt idx="1483" formatCode="General">
                  <c:v>14.83</c:v>
                </c:pt>
                <c:pt idx="1484" formatCode="General">
                  <c:v>14.84</c:v>
                </c:pt>
                <c:pt idx="1485" formatCode="General">
                  <c:v>14.850000000000026</c:v>
                </c:pt>
                <c:pt idx="1486" formatCode="General">
                  <c:v>14.860000000000024</c:v>
                </c:pt>
                <c:pt idx="1487" formatCode="General">
                  <c:v>14.870000000000006</c:v>
                </c:pt>
                <c:pt idx="1488" formatCode="General">
                  <c:v>14.88</c:v>
                </c:pt>
                <c:pt idx="1489" formatCode="General">
                  <c:v>14.89</c:v>
                </c:pt>
                <c:pt idx="1490" formatCode="General">
                  <c:v>14.9</c:v>
                </c:pt>
                <c:pt idx="1491" formatCode="General">
                  <c:v>14.91</c:v>
                </c:pt>
                <c:pt idx="1492" formatCode="General">
                  <c:v>14.92</c:v>
                </c:pt>
                <c:pt idx="1493" formatCode="General">
                  <c:v>14.93</c:v>
                </c:pt>
                <c:pt idx="1494" formatCode="General">
                  <c:v>14.94</c:v>
                </c:pt>
                <c:pt idx="1495" formatCode="General">
                  <c:v>14.950000000000006</c:v>
                </c:pt>
                <c:pt idx="1496" formatCode="General">
                  <c:v>14.96</c:v>
                </c:pt>
                <c:pt idx="1497" formatCode="General">
                  <c:v>14.97</c:v>
                </c:pt>
                <c:pt idx="1498" formatCode="General">
                  <c:v>14.98</c:v>
                </c:pt>
                <c:pt idx="1499" formatCode="General">
                  <c:v>14.99</c:v>
                </c:pt>
                <c:pt idx="1500" formatCode="General">
                  <c:v>15</c:v>
                </c:pt>
                <c:pt idx="1501" formatCode="General">
                  <c:v>15.01</c:v>
                </c:pt>
                <c:pt idx="1502" formatCode="General">
                  <c:v>15.02</c:v>
                </c:pt>
                <c:pt idx="1503" formatCode="General">
                  <c:v>15.03</c:v>
                </c:pt>
                <c:pt idx="1504" formatCode="General">
                  <c:v>15.04</c:v>
                </c:pt>
                <c:pt idx="1505" formatCode="General">
                  <c:v>15.05</c:v>
                </c:pt>
                <c:pt idx="1506" formatCode="General">
                  <c:v>15.06</c:v>
                </c:pt>
                <c:pt idx="1507" formatCode="General">
                  <c:v>15.07</c:v>
                </c:pt>
                <c:pt idx="1508" formatCode="General">
                  <c:v>15.08</c:v>
                </c:pt>
                <c:pt idx="1509" formatCode="General">
                  <c:v>15.09</c:v>
                </c:pt>
                <c:pt idx="1510" formatCode="General">
                  <c:v>15.1</c:v>
                </c:pt>
                <c:pt idx="1511" formatCode="General">
                  <c:v>15.11</c:v>
                </c:pt>
                <c:pt idx="1512" formatCode="General">
                  <c:v>15.12</c:v>
                </c:pt>
                <c:pt idx="1513" formatCode="General">
                  <c:v>15.129999999999999</c:v>
                </c:pt>
                <c:pt idx="1514" formatCode="General">
                  <c:v>15.139999999999999</c:v>
                </c:pt>
                <c:pt idx="1515" formatCode="General">
                  <c:v>15.15</c:v>
                </c:pt>
                <c:pt idx="1516" formatCode="General">
                  <c:v>15.16</c:v>
                </c:pt>
                <c:pt idx="1517" formatCode="General">
                  <c:v>15.17</c:v>
                </c:pt>
                <c:pt idx="1518" formatCode="General">
                  <c:v>15.18</c:v>
                </c:pt>
                <c:pt idx="1519" formatCode="General">
                  <c:v>15.19</c:v>
                </c:pt>
                <c:pt idx="1520" formatCode="General">
                  <c:v>15.2</c:v>
                </c:pt>
                <c:pt idx="1521" formatCode="General">
                  <c:v>15.209999999999999</c:v>
                </c:pt>
                <c:pt idx="1522" formatCode="General">
                  <c:v>15.219999999999999</c:v>
                </c:pt>
                <c:pt idx="1523" formatCode="General">
                  <c:v>15.229999999999999</c:v>
                </c:pt>
                <c:pt idx="1524" formatCode="General">
                  <c:v>15.239999999999998</c:v>
                </c:pt>
                <c:pt idx="1525" formatCode="General">
                  <c:v>15.25</c:v>
                </c:pt>
                <c:pt idx="1526" formatCode="General">
                  <c:v>15.26</c:v>
                </c:pt>
                <c:pt idx="1527" formatCode="General">
                  <c:v>15.27</c:v>
                </c:pt>
                <c:pt idx="1528" formatCode="General">
                  <c:v>15.28</c:v>
                </c:pt>
                <c:pt idx="1529" formatCode="General">
                  <c:v>15.29</c:v>
                </c:pt>
                <c:pt idx="1530" formatCode="General">
                  <c:v>15.3</c:v>
                </c:pt>
                <c:pt idx="1531" formatCode="General">
                  <c:v>15.31</c:v>
                </c:pt>
                <c:pt idx="1532" formatCode="General">
                  <c:v>15.32</c:v>
                </c:pt>
                <c:pt idx="1533" formatCode="General">
                  <c:v>15.33</c:v>
                </c:pt>
                <c:pt idx="1534" formatCode="General">
                  <c:v>15.34</c:v>
                </c:pt>
                <c:pt idx="1535" formatCode="General">
                  <c:v>15.350000000000026</c:v>
                </c:pt>
                <c:pt idx="1536" formatCode="General">
                  <c:v>15.360000000000024</c:v>
                </c:pt>
                <c:pt idx="1537" formatCode="General">
                  <c:v>15.370000000000006</c:v>
                </c:pt>
                <c:pt idx="1538" formatCode="General">
                  <c:v>15.38</c:v>
                </c:pt>
                <c:pt idx="1539" formatCode="General">
                  <c:v>15.39</c:v>
                </c:pt>
                <c:pt idx="1540" formatCode="General">
                  <c:v>15.4</c:v>
                </c:pt>
                <c:pt idx="1541" formatCode="General">
                  <c:v>15.41</c:v>
                </c:pt>
                <c:pt idx="1542" formatCode="General">
                  <c:v>15.42</c:v>
                </c:pt>
                <c:pt idx="1543" formatCode="General">
                  <c:v>15.43</c:v>
                </c:pt>
                <c:pt idx="1544" formatCode="General">
                  <c:v>15.44</c:v>
                </c:pt>
                <c:pt idx="1545" formatCode="General">
                  <c:v>15.450000000000006</c:v>
                </c:pt>
                <c:pt idx="1546" formatCode="General">
                  <c:v>15.46</c:v>
                </c:pt>
                <c:pt idx="1547" formatCode="General">
                  <c:v>15.47</c:v>
                </c:pt>
                <c:pt idx="1548" formatCode="General">
                  <c:v>15.48</c:v>
                </c:pt>
                <c:pt idx="1549" formatCode="General">
                  <c:v>15.49</c:v>
                </c:pt>
                <c:pt idx="1550" formatCode="General">
                  <c:v>15.5</c:v>
                </c:pt>
                <c:pt idx="1551" formatCode="General">
                  <c:v>15.51</c:v>
                </c:pt>
                <c:pt idx="1552" formatCode="General">
                  <c:v>15.52</c:v>
                </c:pt>
                <c:pt idx="1553" formatCode="General">
                  <c:v>15.53</c:v>
                </c:pt>
                <c:pt idx="1554" formatCode="General">
                  <c:v>15.54</c:v>
                </c:pt>
                <c:pt idx="1555" formatCode="General">
                  <c:v>15.55</c:v>
                </c:pt>
                <c:pt idx="1556" formatCode="General">
                  <c:v>15.56</c:v>
                </c:pt>
                <c:pt idx="1557" formatCode="General">
                  <c:v>15.57</c:v>
                </c:pt>
                <c:pt idx="1558" formatCode="General">
                  <c:v>15.58</c:v>
                </c:pt>
                <c:pt idx="1559" formatCode="General">
                  <c:v>15.59</c:v>
                </c:pt>
                <c:pt idx="1560" formatCode="General">
                  <c:v>15.6</c:v>
                </c:pt>
                <c:pt idx="1561" formatCode="General">
                  <c:v>15.61</c:v>
                </c:pt>
                <c:pt idx="1562" formatCode="General">
                  <c:v>15.62</c:v>
                </c:pt>
                <c:pt idx="1563" formatCode="General">
                  <c:v>15.629999999999999</c:v>
                </c:pt>
                <c:pt idx="1564" formatCode="General">
                  <c:v>15.639999999999999</c:v>
                </c:pt>
                <c:pt idx="1565" formatCode="General">
                  <c:v>15.65</c:v>
                </c:pt>
                <c:pt idx="1566" formatCode="General">
                  <c:v>15.66</c:v>
                </c:pt>
                <c:pt idx="1567" formatCode="General">
                  <c:v>15.67</c:v>
                </c:pt>
                <c:pt idx="1568" formatCode="General">
                  <c:v>15.68</c:v>
                </c:pt>
                <c:pt idx="1569" formatCode="General">
                  <c:v>15.69</c:v>
                </c:pt>
                <c:pt idx="1570" formatCode="General">
                  <c:v>15.7</c:v>
                </c:pt>
                <c:pt idx="1571" formatCode="General">
                  <c:v>15.709999999999999</c:v>
                </c:pt>
                <c:pt idx="1572" formatCode="General">
                  <c:v>15.719999999999999</c:v>
                </c:pt>
                <c:pt idx="1573" formatCode="General">
                  <c:v>15.729999999999999</c:v>
                </c:pt>
                <c:pt idx="1574" formatCode="General">
                  <c:v>15.739999999999998</c:v>
                </c:pt>
                <c:pt idx="1575" formatCode="General">
                  <c:v>15.75</c:v>
                </c:pt>
                <c:pt idx="1576" formatCode="General">
                  <c:v>15.76</c:v>
                </c:pt>
                <c:pt idx="1577" formatCode="General">
                  <c:v>15.77</c:v>
                </c:pt>
                <c:pt idx="1578" formatCode="General">
                  <c:v>15.78</c:v>
                </c:pt>
                <c:pt idx="1579" formatCode="General">
                  <c:v>15.79</c:v>
                </c:pt>
                <c:pt idx="1580" formatCode="General">
                  <c:v>15.8</c:v>
                </c:pt>
                <c:pt idx="1581" formatCode="General">
                  <c:v>15.81</c:v>
                </c:pt>
                <c:pt idx="1582" formatCode="General">
                  <c:v>15.82</c:v>
                </c:pt>
                <c:pt idx="1583" formatCode="General">
                  <c:v>15.83</c:v>
                </c:pt>
                <c:pt idx="1584" formatCode="General">
                  <c:v>15.84</c:v>
                </c:pt>
                <c:pt idx="1585" formatCode="General">
                  <c:v>15.850000000000026</c:v>
                </c:pt>
                <c:pt idx="1586" formatCode="General">
                  <c:v>15.860000000000024</c:v>
                </c:pt>
                <c:pt idx="1587" formatCode="General">
                  <c:v>15.870000000000006</c:v>
                </c:pt>
                <c:pt idx="1588" formatCode="General">
                  <c:v>15.88</c:v>
                </c:pt>
                <c:pt idx="1589" formatCode="General">
                  <c:v>15.89</c:v>
                </c:pt>
                <c:pt idx="1590" formatCode="General">
                  <c:v>15.9</c:v>
                </c:pt>
                <c:pt idx="1591" formatCode="General">
                  <c:v>15.91</c:v>
                </c:pt>
                <c:pt idx="1592" formatCode="General">
                  <c:v>15.92</c:v>
                </c:pt>
                <c:pt idx="1593" formatCode="General">
                  <c:v>15.93</c:v>
                </c:pt>
                <c:pt idx="1594" formatCode="General">
                  <c:v>15.94</c:v>
                </c:pt>
                <c:pt idx="1595" formatCode="General">
                  <c:v>15.950000000000006</c:v>
                </c:pt>
                <c:pt idx="1596" formatCode="General">
                  <c:v>15.96</c:v>
                </c:pt>
                <c:pt idx="1597" formatCode="General">
                  <c:v>15.97</c:v>
                </c:pt>
                <c:pt idx="1598" formatCode="General">
                  <c:v>15.98</c:v>
                </c:pt>
                <c:pt idx="1599" formatCode="General">
                  <c:v>15.99</c:v>
                </c:pt>
                <c:pt idx="1600" formatCode="General">
                  <c:v>16</c:v>
                </c:pt>
                <c:pt idx="1601" formatCode="General">
                  <c:v>16.010000000000005</c:v>
                </c:pt>
                <c:pt idx="1602" formatCode="General">
                  <c:v>16.02</c:v>
                </c:pt>
                <c:pt idx="1603" formatCode="General">
                  <c:v>16.030000999999999</c:v>
                </c:pt>
                <c:pt idx="1604" formatCode="General">
                  <c:v>16.040001</c:v>
                </c:pt>
                <c:pt idx="1605" formatCode="General">
                  <c:v>16.049999</c:v>
                </c:pt>
                <c:pt idx="1606" formatCode="General">
                  <c:v>16.059999000000001</c:v>
                </c:pt>
                <c:pt idx="1607" formatCode="General">
                  <c:v>16.07</c:v>
                </c:pt>
                <c:pt idx="1608" formatCode="General">
                  <c:v>16.079999999999988</c:v>
                </c:pt>
                <c:pt idx="1609" formatCode="General">
                  <c:v>16.09</c:v>
                </c:pt>
                <c:pt idx="1610" formatCode="General">
                  <c:v>16.100000000000001</c:v>
                </c:pt>
                <c:pt idx="1611" formatCode="General">
                  <c:v>16.110001000000079</c:v>
                </c:pt>
                <c:pt idx="1612" formatCode="General">
                  <c:v>16.120000999999988</c:v>
                </c:pt>
                <c:pt idx="1613" formatCode="General">
                  <c:v>16.129999000000005</c:v>
                </c:pt>
                <c:pt idx="1614" formatCode="General">
                  <c:v>16.139999000000035</c:v>
                </c:pt>
                <c:pt idx="1615" formatCode="General">
                  <c:v>16.149999999999999</c:v>
                </c:pt>
                <c:pt idx="1616" formatCode="General">
                  <c:v>16.16</c:v>
                </c:pt>
                <c:pt idx="1617" formatCode="General">
                  <c:v>16.170000000000005</c:v>
                </c:pt>
                <c:pt idx="1618" formatCode="General">
                  <c:v>16.18</c:v>
                </c:pt>
                <c:pt idx="1619" formatCode="General">
                  <c:v>16.190000999999999</c:v>
                </c:pt>
                <c:pt idx="1620" formatCode="General">
                  <c:v>16.200001</c:v>
                </c:pt>
                <c:pt idx="1621" formatCode="General">
                  <c:v>16.209999</c:v>
                </c:pt>
                <c:pt idx="1622" formatCode="General">
                  <c:v>16.219999000000001</c:v>
                </c:pt>
                <c:pt idx="1623" formatCode="General">
                  <c:v>16.23</c:v>
                </c:pt>
                <c:pt idx="1624" formatCode="General">
                  <c:v>16.239999999999988</c:v>
                </c:pt>
                <c:pt idx="1625" formatCode="General">
                  <c:v>16.25</c:v>
                </c:pt>
                <c:pt idx="1626" formatCode="General">
                  <c:v>16.260000000000002</c:v>
                </c:pt>
                <c:pt idx="1627" formatCode="General">
                  <c:v>16.27</c:v>
                </c:pt>
                <c:pt idx="1628" formatCode="General">
                  <c:v>16.280000999999917</c:v>
                </c:pt>
                <c:pt idx="1629" formatCode="General">
                  <c:v>16.290001</c:v>
                </c:pt>
                <c:pt idx="1630" formatCode="General">
                  <c:v>16.299999</c:v>
                </c:pt>
                <c:pt idx="1631" formatCode="General">
                  <c:v>16.309999000000001</c:v>
                </c:pt>
                <c:pt idx="1632" formatCode="General">
                  <c:v>16.32</c:v>
                </c:pt>
                <c:pt idx="1633" formatCode="General">
                  <c:v>16.329999999999988</c:v>
                </c:pt>
                <c:pt idx="1634" formatCode="General">
                  <c:v>16.34</c:v>
                </c:pt>
                <c:pt idx="1635" formatCode="General">
                  <c:v>16.350000000000001</c:v>
                </c:pt>
                <c:pt idx="1636" formatCode="General">
                  <c:v>16.360001</c:v>
                </c:pt>
                <c:pt idx="1637" formatCode="General">
                  <c:v>16.370000999999988</c:v>
                </c:pt>
                <c:pt idx="1638" formatCode="General">
                  <c:v>16.379999000000005</c:v>
                </c:pt>
                <c:pt idx="1639" formatCode="General">
                  <c:v>16.389999</c:v>
                </c:pt>
                <c:pt idx="1640" formatCode="General">
                  <c:v>16.399999999999999</c:v>
                </c:pt>
                <c:pt idx="1641" formatCode="General">
                  <c:v>16.41</c:v>
                </c:pt>
                <c:pt idx="1642" formatCode="General">
                  <c:v>16.420000000000002</c:v>
                </c:pt>
                <c:pt idx="1643" formatCode="General">
                  <c:v>16.43</c:v>
                </c:pt>
                <c:pt idx="1644" formatCode="General">
                  <c:v>16.440000999999917</c:v>
                </c:pt>
                <c:pt idx="1645" formatCode="General">
                  <c:v>16.450001</c:v>
                </c:pt>
                <c:pt idx="1646" formatCode="General">
                  <c:v>16.459999</c:v>
                </c:pt>
                <c:pt idx="1647" formatCode="General">
                  <c:v>16.469998999999987</c:v>
                </c:pt>
                <c:pt idx="1648" formatCode="General">
                  <c:v>16.479999999999986</c:v>
                </c:pt>
                <c:pt idx="1649" formatCode="General">
                  <c:v>16.489999999999913</c:v>
                </c:pt>
                <c:pt idx="1650" formatCode="General">
                  <c:v>16.5</c:v>
                </c:pt>
                <c:pt idx="1651" formatCode="General">
                  <c:v>16.510000000000005</c:v>
                </c:pt>
                <c:pt idx="1652" formatCode="General">
                  <c:v>16.52</c:v>
                </c:pt>
                <c:pt idx="1653" formatCode="General">
                  <c:v>16.530000999999999</c:v>
                </c:pt>
                <c:pt idx="1654" formatCode="General">
                  <c:v>16.540001</c:v>
                </c:pt>
                <c:pt idx="1655" formatCode="General">
                  <c:v>16.549999</c:v>
                </c:pt>
                <c:pt idx="1656" formatCode="General">
                  <c:v>16.559999000000001</c:v>
                </c:pt>
                <c:pt idx="1657" formatCode="General">
                  <c:v>16.57</c:v>
                </c:pt>
                <c:pt idx="1658" formatCode="General">
                  <c:v>16.579999999999988</c:v>
                </c:pt>
                <c:pt idx="1659" formatCode="General">
                  <c:v>16.59</c:v>
                </c:pt>
                <c:pt idx="1660" formatCode="General">
                  <c:v>16.600000000000001</c:v>
                </c:pt>
                <c:pt idx="1661" formatCode="General">
                  <c:v>16.610001000000079</c:v>
                </c:pt>
                <c:pt idx="1662" formatCode="General">
                  <c:v>16.620000999999988</c:v>
                </c:pt>
                <c:pt idx="1663" formatCode="General">
                  <c:v>16.629999000000005</c:v>
                </c:pt>
                <c:pt idx="1664" formatCode="General">
                  <c:v>16.639999000000035</c:v>
                </c:pt>
                <c:pt idx="1665" formatCode="General">
                  <c:v>16.649999999999999</c:v>
                </c:pt>
                <c:pt idx="1666" formatCode="General">
                  <c:v>16.66</c:v>
                </c:pt>
                <c:pt idx="1667" formatCode="General">
                  <c:v>16.670000000000005</c:v>
                </c:pt>
                <c:pt idx="1668" formatCode="General">
                  <c:v>16.68</c:v>
                </c:pt>
                <c:pt idx="1669" formatCode="General">
                  <c:v>16.690000999999999</c:v>
                </c:pt>
                <c:pt idx="1670" formatCode="General">
                  <c:v>16.700001</c:v>
                </c:pt>
                <c:pt idx="1671" formatCode="General">
                  <c:v>16.709999</c:v>
                </c:pt>
                <c:pt idx="1672" formatCode="General">
                  <c:v>16.719999000000001</c:v>
                </c:pt>
                <c:pt idx="1673" formatCode="General">
                  <c:v>16.73</c:v>
                </c:pt>
                <c:pt idx="1674" formatCode="General">
                  <c:v>16.739999999999988</c:v>
                </c:pt>
                <c:pt idx="1675" formatCode="General">
                  <c:v>16.75</c:v>
                </c:pt>
                <c:pt idx="1676" formatCode="General">
                  <c:v>16.760000000000002</c:v>
                </c:pt>
                <c:pt idx="1677" formatCode="General">
                  <c:v>16.77</c:v>
                </c:pt>
                <c:pt idx="1678" formatCode="General">
                  <c:v>16.780000999999917</c:v>
                </c:pt>
                <c:pt idx="1679" formatCode="General">
                  <c:v>16.790001</c:v>
                </c:pt>
                <c:pt idx="1680" formatCode="General">
                  <c:v>16.799999</c:v>
                </c:pt>
                <c:pt idx="1681" formatCode="General">
                  <c:v>16.809999000000001</c:v>
                </c:pt>
                <c:pt idx="1682" formatCode="General">
                  <c:v>16.82</c:v>
                </c:pt>
                <c:pt idx="1683" formatCode="General">
                  <c:v>16.829999999999988</c:v>
                </c:pt>
                <c:pt idx="1684" formatCode="General">
                  <c:v>16.84</c:v>
                </c:pt>
                <c:pt idx="1685" formatCode="General">
                  <c:v>16.850000000000001</c:v>
                </c:pt>
                <c:pt idx="1686" formatCode="General">
                  <c:v>16.860001</c:v>
                </c:pt>
                <c:pt idx="1687" formatCode="General">
                  <c:v>16.870000999999988</c:v>
                </c:pt>
                <c:pt idx="1688" formatCode="General">
                  <c:v>16.879999000000005</c:v>
                </c:pt>
                <c:pt idx="1689" formatCode="General">
                  <c:v>16.889999</c:v>
                </c:pt>
                <c:pt idx="1690" formatCode="General">
                  <c:v>16.899999999999999</c:v>
                </c:pt>
                <c:pt idx="1691" formatCode="General">
                  <c:v>16.91</c:v>
                </c:pt>
                <c:pt idx="1692" formatCode="General">
                  <c:v>16.920000000000002</c:v>
                </c:pt>
                <c:pt idx="1693" formatCode="General">
                  <c:v>16.93</c:v>
                </c:pt>
                <c:pt idx="1694" formatCode="General">
                  <c:v>16.940000999999917</c:v>
                </c:pt>
                <c:pt idx="1695" formatCode="General">
                  <c:v>16.950001</c:v>
                </c:pt>
                <c:pt idx="1696" formatCode="General">
                  <c:v>16.959999</c:v>
                </c:pt>
                <c:pt idx="1697" formatCode="General">
                  <c:v>16.969998999999987</c:v>
                </c:pt>
                <c:pt idx="1698" formatCode="General">
                  <c:v>16.979999999999986</c:v>
                </c:pt>
                <c:pt idx="1699" formatCode="General">
                  <c:v>16.989999999999913</c:v>
                </c:pt>
                <c:pt idx="1700" formatCode="General">
                  <c:v>17</c:v>
                </c:pt>
                <c:pt idx="1701" formatCode="General">
                  <c:v>17.010000000000005</c:v>
                </c:pt>
                <c:pt idx="1702" formatCode="General">
                  <c:v>17.02</c:v>
                </c:pt>
                <c:pt idx="1703" formatCode="General">
                  <c:v>17.030000999999999</c:v>
                </c:pt>
                <c:pt idx="1704" formatCode="General">
                  <c:v>17.040001</c:v>
                </c:pt>
                <c:pt idx="1705" formatCode="General">
                  <c:v>17.049999</c:v>
                </c:pt>
                <c:pt idx="1706" formatCode="General">
                  <c:v>17.059999000000001</c:v>
                </c:pt>
                <c:pt idx="1707" formatCode="General">
                  <c:v>17.07</c:v>
                </c:pt>
                <c:pt idx="1708" formatCode="General">
                  <c:v>17.079999999999988</c:v>
                </c:pt>
                <c:pt idx="1709" formatCode="General">
                  <c:v>17.09</c:v>
                </c:pt>
                <c:pt idx="1710" formatCode="General">
                  <c:v>17.100000000000001</c:v>
                </c:pt>
                <c:pt idx="1711" formatCode="General">
                  <c:v>17.110001000000079</c:v>
                </c:pt>
                <c:pt idx="1712" formatCode="General">
                  <c:v>17.120000999999988</c:v>
                </c:pt>
                <c:pt idx="1713" formatCode="General">
                  <c:v>17.129999000000005</c:v>
                </c:pt>
                <c:pt idx="1714" formatCode="General">
                  <c:v>17.139999000000035</c:v>
                </c:pt>
                <c:pt idx="1715" formatCode="General">
                  <c:v>17.149999999999999</c:v>
                </c:pt>
                <c:pt idx="1716" formatCode="General">
                  <c:v>17.16</c:v>
                </c:pt>
                <c:pt idx="1717" formatCode="General">
                  <c:v>17.170000000000005</c:v>
                </c:pt>
                <c:pt idx="1718" formatCode="General">
                  <c:v>17.18</c:v>
                </c:pt>
                <c:pt idx="1719" formatCode="General">
                  <c:v>17.190000999999999</c:v>
                </c:pt>
                <c:pt idx="1720" formatCode="General">
                  <c:v>17.200001</c:v>
                </c:pt>
                <c:pt idx="1721" formatCode="General">
                  <c:v>17.209999</c:v>
                </c:pt>
                <c:pt idx="1722" formatCode="General">
                  <c:v>17.219999000000001</c:v>
                </c:pt>
                <c:pt idx="1723" formatCode="General">
                  <c:v>17.23</c:v>
                </c:pt>
                <c:pt idx="1724" formatCode="General">
                  <c:v>17.239999999999988</c:v>
                </c:pt>
                <c:pt idx="1725" formatCode="General">
                  <c:v>17.25</c:v>
                </c:pt>
                <c:pt idx="1726" formatCode="General">
                  <c:v>17.260000000000002</c:v>
                </c:pt>
                <c:pt idx="1727" formatCode="General">
                  <c:v>17.27</c:v>
                </c:pt>
                <c:pt idx="1728" formatCode="General">
                  <c:v>17.280000999999917</c:v>
                </c:pt>
                <c:pt idx="1729" formatCode="General">
                  <c:v>17.290001</c:v>
                </c:pt>
                <c:pt idx="1730" formatCode="General">
                  <c:v>17.299999</c:v>
                </c:pt>
                <c:pt idx="1731" formatCode="General">
                  <c:v>17.309999000000001</c:v>
                </c:pt>
                <c:pt idx="1732" formatCode="General">
                  <c:v>17.32</c:v>
                </c:pt>
                <c:pt idx="1733" formatCode="General">
                  <c:v>17.329999999999988</c:v>
                </c:pt>
                <c:pt idx="1734" formatCode="General">
                  <c:v>17.34</c:v>
                </c:pt>
                <c:pt idx="1735" formatCode="General">
                  <c:v>17.350000000000001</c:v>
                </c:pt>
                <c:pt idx="1736" formatCode="General">
                  <c:v>17.360001</c:v>
                </c:pt>
                <c:pt idx="1737" formatCode="General">
                  <c:v>17.370000999999988</c:v>
                </c:pt>
                <c:pt idx="1738" formatCode="General">
                  <c:v>17.379999000000005</c:v>
                </c:pt>
                <c:pt idx="1739" formatCode="General">
                  <c:v>17.389999</c:v>
                </c:pt>
                <c:pt idx="1740" formatCode="General">
                  <c:v>17.399999999999999</c:v>
                </c:pt>
                <c:pt idx="1741" formatCode="General">
                  <c:v>17.41</c:v>
                </c:pt>
                <c:pt idx="1742" formatCode="General">
                  <c:v>17.420000000000002</c:v>
                </c:pt>
                <c:pt idx="1743" formatCode="General">
                  <c:v>17.43</c:v>
                </c:pt>
                <c:pt idx="1744" formatCode="General">
                  <c:v>17.440000999999917</c:v>
                </c:pt>
                <c:pt idx="1745" formatCode="General">
                  <c:v>17.450001</c:v>
                </c:pt>
                <c:pt idx="1746" formatCode="General">
                  <c:v>17.459999</c:v>
                </c:pt>
                <c:pt idx="1747" formatCode="General">
                  <c:v>17.469998999999987</c:v>
                </c:pt>
                <c:pt idx="1748" formatCode="General">
                  <c:v>17.479999999999986</c:v>
                </c:pt>
                <c:pt idx="1749" formatCode="General">
                  <c:v>17.489999999999913</c:v>
                </c:pt>
                <c:pt idx="1750" formatCode="General">
                  <c:v>17.5</c:v>
                </c:pt>
                <c:pt idx="1751" formatCode="General">
                  <c:v>17.510000000000005</c:v>
                </c:pt>
                <c:pt idx="1752" formatCode="General">
                  <c:v>17.52</c:v>
                </c:pt>
                <c:pt idx="1753" formatCode="General">
                  <c:v>17.530000999999999</c:v>
                </c:pt>
                <c:pt idx="1754" formatCode="General">
                  <c:v>17.540001</c:v>
                </c:pt>
                <c:pt idx="1755" formatCode="General">
                  <c:v>17.549999</c:v>
                </c:pt>
                <c:pt idx="1756" formatCode="General">
                  <c:v>17.559999000000001</c:v>
                </c:pt>
                <c:pt idx="1757" formatCode="General">
                  <c:v>17.57</c:v>
                </c:pt>
                <c:pt idx="1758" formatCode="General">
                  <c:v>17.579999999999988</c:v>
                </c:pt>
                <c:pt idx="1759" formatCode="General">
                  <c:v>17.59</c:v>
                </c:pt>
                <c:pt idx="1760" formatCode="General">
                  <c:v>17.600000000000001</c:v>
                </c:pt>
                <c:pt idx="1761" formatCode="General">
                  <c:v>17.610001000000079</c:v>
                </c:pt>
                <c:pt idx="1762" formatCode="General">
                  <c:v>17.620000999999988</c:v>
                </c:pt>
                <c:pt idx="1763" formatCode="General">
                  <c:v>17.629999000000005</c:v>
                </c:pt>
                <c:pt idx="1764" formatCode="General">
                  <c:v>17.639999000000035</c:v>
                </c:pt>
                <c:pt idx="1765" formatCode="General">
                  <c:v>17.649999999999999</c:v>
                </c:pt>
                <c:pt idx="1766" formatCode="General">
                  <c:v>17.66</c:v>
                </c:pt>
                <c:pt idx="1767" formatCode="General">
                  <c:v>17.670000000000005</c:v>
                </c:pt>
                <c:pt idx="1768" formatCode="General">
                  <c:v>17.68</c:v>
                </c:pt>
                <c:pt idx="1769" formatCode="General">
                  <c:v>17.690000999999999</c:v>
                </c:pt>
                <c:pt idx="1770" formatCode="General">
                  <c:v>17.700001</c:v>
                </c:pt>
                <c:pt idx="1771" formatCode="General">
                  <c:v>17.709999</c:v>
                </c:pt>
                <c:pt idx="1772" formatCode="General">
                  <c:v>17.719999000000001</c:v>
                </c:pt>
                <c:pt idx="1773" formatCode="General">
                  <c:v>17.73</c:v>
                </c:pt>
                <c:pt idx="1774" formatCode="General">
                  <c:v>17.739999999999988</c:v>
                </c:pt>
                <c:pt idx="1775" formatCode="General">
                  <c:v>17.75</c:v>
                </c:pt>
                <c:pt idx="1776" formatCode="General">
                  <c:v>17.760000000000002</c:v>
                </c:pt>
                <c:pt idx="1777" formatCode="General">
                  <c:v>17.77</c:v>
                </c:pt>
                <c:pt idx="1778" formatCode="General">
                  <c:v>17.780000999999917</c:v>
                </c:pt>
                <c:pt idx="1779" formatCode="General">
                  <c:v>17.790001</c:v>
                </c:pt>
                <c:pt idx="1780" formatCode="General">
                  <c:v>17.799999</c:v>
                </c:pt>
                <c:pt idx="1781" formatCode="General">
                  <c:v>17.809999000000001</c:v>
                </c:pt>
                <c:pt idx="1782" formatCode="General">
                  <c:v>17.82</c:v>
                </c:pt>
                <c:pt idx="1783" formatCode="General">
                  <c:v>17.829999999999988</c:v>
                </c:pt>
                <c:pt idx="1784" formatCode="General">
                  <c:v>17.84</c:v>
                </c:pt>
                <c:pt idx="1785" formatCode="General">
                  <c:v>17.850000000000001</c:v>
                </c:pt>
                <c:pt idx="1786" formatCode="General">
                  <c:v>17.860001</c:v>
                </c:pt>
                <c:pt idx="1787" formatCode="General">
                  <c:v>17.870000999999988</c:v>
                </c:pt>
                <c:pt idx="1788" formatCode="General">
                  <c:v>17.879999000000005</c:v>
                </c:pt>
                <c:pt idx="1789" formatCode="General">
                  <c:v>17.889999</c:v>
                </c:pt>
                <c:pt idx="1790" formatCode="General">
                  <c:v>17.899999999999999</c:v>
                </c:pt>
                <c:pt idx="1791" formatCode="General">
                  <c:v>17.91</c:v>
                </c:pt>
                <c:pt idx="1792" formatCode="General">
                  <c:v>17.920000000000002</c:v>
                </c:pt>
                <c:pt idx="1793" formatCode="General">
                  <c:v>17.93</c:v>
                </c:pt>
                <c:pt idx="1794" formatCode="General">
                  <c:v>17.940000999999917</c:v>
                </c:pt>
                <c:pt idx="1795" formatCode="General">
                  <c:v>17.950001</c:v>
                </c:pt>
                <c:pt idx="1796" formatCode="General">
                  <c:v>17.959999</c:v>
                </c:pt>
                <c:pt idx="1797" formatCode="General">
                  <c:v>17.969998999999987</c:v>
                </c:pt>
                <c:pt idx="1798" formatCode="General">
                  <c:v>17.979999999999986</c:v>
                </c:pt>
                <c:pt idx="1799" formatCode="General">
                  <c:v>17.989999999999913</c:v>
                </c:pt>
                <c:pt idx="1800" formatCode="General">
                  <c:v>18</c:v>
                </c:pt>
                <c:pt idx="1801" formatCode="General">
                  <c:v>18.010000000000005</c:v>
                </c:pt>
                <c:pt idx="1802" formatCode="General">
                  <c:v>18.02</c:v>
                </c:pt>
                <c:pt idx="1803" formatCode="General">
                  <c:v>18.030000999999999</c:v>
                </c:pt>
                <c:pt idx="1804" formatCode="General">
                  <c:v>18.040001</c:v>
                </c:pt>
                <c:pt idx="1805" formatCode="General">
                  <c:v>18.049999</c:v>
                </c:pt>
                <c:pt idx="1806" formatCode="General">
                  <c:v>18.059999000000001</c:v>
                </c:pt>
                <c:pt idx="1807" formatCode="General">
                  <c:v>18.07</c:v>
                </c:pt>
                <c:pt idx="1808" formatCode="General">
                  <c:v>18.079999999999988</c:v>
                </c:pt>
                <c:pt idx="1809" formatCode="General">
                  <c:v>18.09</c:v>
                </c:pt>
                <c:pt idx="1810" formatCode="General">
                  <c:v>18.100000000000001</c:v>
                </c:pt>
                <c:pt idx="1811" formatCode="General">
                  <c:v>18.110001000000079</c:v>
                </c:pt>
                <c:pt idx="1812" formatCode="General">
                  <c:v>18.120000999999988</c:v>
                </c:pt>
                <c:pt idx="1813" formatCode="General">
                  <c:v>18.129999000000005</c:v>
                </c:pt>
                <c:pt idx="1814" formatCode="General">
                  <c:v>18.139999000000035</c:v>
                </c:pt>
                <c:pt idx="1815" formatCode="General">
                  <c:v>18.149999999999999</c:v>
                </c:pt>
                <c:pt idx="1816" formatCode="General">
                  <c:v>18.16</c:v>
                </c:pt>
                <c:pt idx="1817" formatCode="General">
                  <c:v>18.170000000000005</c:v>
                </c:pt>
                <c:pt idx="1818" formatCode="General">
                  <c:v>18.18</c:v>
                </c:pt>
                <c:pt idx="1819" formatCode="General">
                  <c:v>18.190000999999999</c:v>
                </c:pt>
                <c:pt idx="1820" formatCode="General">
                  <c:v>18.200001</c:v>
                </c:pt>
                <c:pt idx="1821" formatCode="General">
                  <c:v>18.209999</c:v>
                </c:pt>
                <c:pt idx="1822" formatCode="General">
                  <c:v>18.219999000000001</c:v>
                </c:pt>
                <c:pt idx="1823" formatCode="General">
                  <c:v>18.23</c:v>
                </c:pt>
                <c:pt idx="1824" formatCode="General">
                  <c:v>18.239999999999988</c:v>
                </c:pt>
                <c:pt idx="1825" formatCode="General">
                  <c:v>18.25</c:v>
                </c:pt>
                <c:pt idx="1826" formatCode="General">
                  <c:v>18.260000000000002</c:v>
                </c:pt>
                <c:pt idx="1827" formatCode="General">
                  <c:v>18.27</c:v>
                </c:pt>
                <c:pt idx="1828" formatCode="General">
                  <c:v>18.280000999999917</c:v>
                </c:pt>
                <c:pt idx="1829" formatCode="General">
                  <c:v>18.290001</c:v>
                </c:pt>
                <c:pt idx="1830" formatCode="General">
                  <c:v>18.299999</c:v>
                </c:pt>
                <c:pt idx="1831" formatCode="General">
                  <c:v>18.309999000000001</c:v>
                </c:pt>
                <c:pt idx="1832" formatCode="General">
                  <c:v>18.32</c:v>
                </c:pt>
                <c:pt idx="1833" formatCode="General">
                  <c:v>18.329999999999988</c:v>
                </c:pt>
                <c:pt idx="1834" formatCode="General">
                  <c:v>18.34</c:v>
                </c:pt>
                <c:pt idx="1835" formatCode="General">
                  <c:v>18.350000000000001</c:v>
                </c:pt>
                <c:pt idx="1836" formatCode="General">
                  <c:v>18.360001</c:v>
                </c:pt>
                <c:pt idx="1837" formatCode="General">
                  <c:v>18.370000999999988</c:v>
                </c:pt>
                <c:pt idx="1838" formatCode="General">
                  <c:v>18.379999000000005</c:v>
                </c:pt>
                <c:pt idx="1839" formatCode="General">
                  <c:v>18.389999</c:v>
                </c:pt>
                <c:pt idx="1840" formatCode="General">
                  <c:v>18.399999999999999</c:v>
                </c:pt>
                <c:pt idx="1841" formatCode="General">
                  <c:v>18.41</c:v>
                </c:pt>
                <c:pt idx="1842" formatCode="General">
                  <c:v>18.420000000000002</c:v>
                </c:pt>
                <c:pt idx="1843" formatCode="General">
                  <c:v>18.43</c:v>
                </c:pt>
                <c:pt idx="1844" formatCode="General">
                  <c:v>18.440000999999917</c:v>
                </c:pt>
                <c:pt idx="1845" formatCode="General">
                  <c:v>18.450001</c:v>
                </c:pt>
                <c:pt idx="1846" formatCode="General">
                  <c:v>18.459999</c:v>
                </c:pt>
                <c:pt idx="1847" formatCode="General">
                  <c:v>18.469998999999987</c:v>
                </c:pt>
                <c:pt idx="1848" formatCode="General">
                  <c:v>18.479999999999986</c:v>
                </c:pt>
                <c:pt idx="1849" formatCode="General">
                  <c:v>18.489999999999913</c:v>
                </c:pt>
                <c:pt idx="1850" formatCode="General">
                  <c:v>18.5</c:v>
                </c:pt>
                <c:pt idx="1851" formatCode="General">
                  <c:v>18.510000000000005</c:v>
                </c:pt>
                <c:pt idx="1852" formatCode="General">
                  <c:v>18.52</c:v>
                </c:pt>
                <c:pt idx="1853" formatCode="General">
                  <c:v>18.530000999999999</c:v>
                </c:pt>
                <c:pt idx="1854" formatCode="General">
                  <c:v>18.540001</c:v>
                </c:pt>
                <c:pt idx="1855" formatCode="General">
                  <c:v>18.549999</c:v>
                </c:pt>
                <c:pt idx="1856" formatCode="General">
                  <c:v>18.559999000000001</c:v>
                </c:pt>
                <c:pt idx="1857" formatCode="General">
                  <c:v>18.57</c:v>
                </c:pt>
                <c:pt idx="1858" formatCode="General">
                  <c:v>18.579999999999988</c:v>
                </c:pt>
                <c:pt idx="1859" formatCode="General">
                  <c:v>18.59</c:v>
                </c:pt>
                <c:pt idx="1860" formatCode="General">
                  <c:v>18.600000000000001</c:v>
                </c:pt>
                <c:pt idx="1861" formatCode="General">
                  <c:v>18.610001000000079</c:v>
                </c:pt>
                <c:pt idx="1862" formatCode="General">
                  <c:v>18.620000999999988</c:v>
                </c:pt>
                <c:pt idx="1863" formatCode="General">
                  <c:v>18.629999000000005</c:v>
                </c:pt>
                <c:pt idx="1864" formatCode="General">
                  <c:v>18.639999000000035</c:v>
                </c:pt>
                <c:pt idx="1865" formatCode="General">
                  <c:v>18.649999999999999</c:v>
                </c:pt>
                <c:pt idx="1866" formatCode="General">
                  <c:v>18.66</c:v>
                </c:pt>
                <c:pt idx="1867" formatCode="General">
                  <c:v>18.670000000000005</c:v>
                </c:pt>
                <c:pt idx="1868" formatCode="General">
                  <c:v>18.68</c:v>
                </c:pt>
                <c:pt idx="1869" formatCode="General">
                  <c:v>18.690000999999999</c:v>
                </c:pt>
                <c:pt idx="1870" formatCode="General">
                  <c:v>18.700001</c:v>
                </c:pt>
                <c:pt idx="1871" formatCode="General">
                  <c:v>18.709999</c:v>
                </c:pt>
                <c:pt idx="1872" formatCode="General">
                  <c:v>18.719999000000001</c:v>
                </c:pt>
                <c:pt idx="1873" formatCode="General">
                  <c:v>18.73</c:v>
                </c:pt>
                <c:pt idx="1874" formatCode="General">
                  <c:v>18.739999999999988</c:v>
                </c:pt>
                <c:pt idx="1875" formatCode="General">
                  <c:v>18.75</c:v>
                </c:pt>
                <c:pt idx="1876" formatCode="General">
                  <c:v>18.760000000000002</c:v>
                </c:pt>
                <c:pt idx="1877" formatCode="General">
                  <c:v>18.77</c:v>
                </c:pt>
                <c:pt idx="1878" formatCode="General">
                  <c:v>18.780000999999917</c:v>
                </c:pt>
                <c:pt idx="1879" formatCode="General">
                  <c:v>18.790001</c:v>
                </c:pt>
                <c:pt idx="1880" formatCode="General">
                  <c:v>18.799999</c:v>
                </c:pt>
                <c:pt idx="1881" formatCode="General">
                  <c:v>18.809999000000001</c:v>
                </c:pt>
                <c:pt idx="1882" formatCode="General">
                  <c:v>18.82</c:v>
                </c:pt>
                <c:pt idx="1883" formatCode="General">
                  <c:v>18.829999999999988</c:v>
                </c:pt>
                <c:pt idx="1884" formatCode="General">
                  <c:v>18.84</c:v>
                </c:pt>
                <c:pt idx="1885" formatCode="General">
                  <c:v>18.850000000000001</c:v>
                </c:pt>
                <c:pt idx="1886" formatCode="General">
                  <c:v>18.860001</c:v>
                </c:pt>
                <c:pt idx="1887" formatCode="General">
                  <c:v>18.870000999999988</c:v>
                </c:pt>
                <c:pt idx="1888" formatCode="General">
                  <c:v>18.879999000000005</c:v>
                </c:pt>
                <c:pt idx="1889" formatCode="General">
                  <c:v>18.889999</c:v>
                </c:pt>
                <c:pt idx="1890" formatCode="General">
                  <c:v>18.899999999999999</c:v>
                </c:pt>
                <c:pt idx="1891" formatCode="General">
                  <c:v>18.91</c:v>
                </c:pt>
                <c:pt idx="1892" formatCode="General">
                  <c:v>18.920000000000002</c:v>
                </c:pt>
                <c:pt idx="1893" formatCode="General">
                  <c:v>18.93</c:v>
                </c:pt>
                <c:pt idx="1894" formatCode="General">
                  <c:v>18.940000999999917</c:v>
                </c:pt>
                <c:pt idx="1895" formatCode="General">
                  <c:v>18.950001</c:v>
                </c:pt>
                <c:pt idx="1896" formatCode="General">
                  <c:v>18.959999</c:v>
                </c:pt>
                <c:pt idx="1897" formatCode="General">
                  <c:v>18.969998999999987</c:v>
                </c:pt>
                <c:pt idx="1898" formatCode="General">
                  <c:v>18.979999999999986</c:v>
                </c:pt>
                <c:pt idx="1899" formatCode="General">
                  <c:v>18.989999999999913</c:v>
                </c:pt>
                <c:pt idx="1900" formatCode="General">
                  <c:v>19</c:v>
                </c:pt>
                <c:pt idx="1901" formatCode="General">
                  <c:v>19.010000000000005</c:v>
                </c:pt>
                <c:pt idx="1902" formatCode="General">
                  <c:v>19.02</c:v>
                </c:pt>
                <c:pt idx="1903" formatCode="General">
                  <c:v>19.030000999999999</c:v>
                </c:pt>
                <c:pt idx="1904" formatCode="General">
                  <c:v>19.040001</c:v>
                </c:pt>
                <c:pt idx="1905" formatCode="General">
                  <c:v>19.049999</c:v>
                </c:pt>
                <c:pt idx="1906" formatCode="General">
                  <c:v>19.059999000000001</c:v>
                </c:pt>
                <c:pt idx="1907" formatCode="General">
                  <c:v>19.07</c:v>
                </c:pt>
                <c:pt idx="1908" formatCode="General">
                  <c:v>19.079999999999988</c:v>
                </c:pt>
                <c:pt idx="1909" formatCode="General">
                  <c:v>19.09</c:v>
                </c:pt>
                <c:pt idx="1910" formatCode="General">
                  <c:v>19.100000000000001</c:v>
                </c:pt>
                <c:pt idx="1911" formatCode="General">
                  <c:v>19.110001000000079</c:v>
                </c:pt>
                <c:pt idx="1912" formatCode="General">
                  <c:v>19.120000999999988</c:v>
                </c:pt>
                <c:pt idx="1913" formatCode="General">
                  <c:v>19.129999000000005</c:v>
                </c:pt>
                <c:pt idx="1914" formatCode="General">
                  <c:v>19.139999000000035</c:v>
                </c:pt>
                <c:pt idx="1915" formatCode="General">
                  <c:v>19.149999999999999</c:v>
                </c:pt>
                <c:pt idx="1916" formatCode="General">
                  <c:v>19.16</c:v>
                </c:pt>
                <c:pt idx="1917" formatCode="General">
                  <c:v>19.170000000000005</c:v>
                </c:pt>
                <c:pt idx="1918" formatCode="General">
                  <c:v>19.18</c:v>
                </c:pt>
                <c:pt idx="1919" formatCode="General">
                  <c:v>19.190000999999999</c:v>
                </c:pt>
                <c:pt idx="1920" formatCode="General">
                  <c:v>19.200001</c:v>
                </c:pt>
                <c:pt idx="1921" formatCode="General">
                  <c:v>19.209999</c:v>
                </c:pt>
                <c:pt idx="1922" formatCode="General">
                  <c:v>19.219999000000001</c:v>
                </c:pt>
                <c:pt idx="1923" formatCode="General">
                  <c:v>19.23</c:v>
                </c:pt>
                <c:pt idx="1924" formatCode="General">
                  <c:v>19.239999999999988</c:v>
                </c:pt>
                <c:pt idx="1925" formatCode="General">
                  <c:v>19.25</c:v>
                </c:pt>
                <c:pt idx="1926" formatCode="General">
                  <c:v>19.260000000000002</c:v>
                </c:pt>
                <c:pt idx="1927" formatCode="General">
                  <c:v>19.27</c:v>
                </c:pt>
                <c:pt idx="1928" formatCode="General">
                  <c:v>19.280000999999917</c:v>
                </c:pt>
                <c:pt idx="1929" formatCode="General">
                  <c:v>19.290001</c:v>
                </c:pt>
                <c:pt idx="1930" formatCode="General">
                  <c:v>19.299999</c:v>
                </c:pt>
                <c:pt idx="1931" formatCode="General">
                  <c:v>19.309999000000001</c:v>
                </c:pt>
                <c:pt idx="1932" formatCode="General">
                  <c:v>19.32</c:v>
                </c:pt>
                <c:pt idx="1933" formatCode="General">
                  <c:v>19.329999999999988</c:v>
                </c:pt>
                <c:pt idx="1934" formatCode="General">
                  <c:v>19.34</c:v>
                </c:pt>
                <c:pt idx="1935" formatCode="General">
                  <c:v>19.350000000000001</c:v>
                </c:pt>
                <c:pt idx="1936" formatCode="General">
                  <c:v>19.360001</c:v>
                </c:pt>
                <c:pt idx="1937" formatCode="General">
                  <c:v>19.370000999999988</c:v>
                </c:pt>
                <c:pt idx="1938" formatCode="General">
                  <c:v>19.379999000000005</c:v>
                </c:pt>
                <c:pt idx="1939" formatCode="General">
                  <c:v>19.389999</c:v>
                </c:pt>
                <c:pt idx="1940" formatCode="General">
                  <c:v>19.399999999999999</c:v>
                </c:pt>
                <c:pt idx="1941" formatCode="General">
                  <c:v>19.41</c:v>
                </c:pt>
                <c:pt idx="1942" formatCode="General">
                  <c:v>19.420000000000002</c:v>
                </c:pt>
                <c:pt idx="1943" formatCode="General">
                  <c:v>19.43</c:v>
                </c:pt>
                <c:pt idx="1944" formatCode="General">
                  <c:v>19.440000999999917</c:v>
                </c:pt>
                <c:pt idx="1945" formatCode="General">
                  <c:v>19.450001</c:v>
                </c:pt>
                <c:pt idx="1946" formatCode="General">
                  <c:v>19.459999</c:v>
                </c:pt>
                <c:pt idx="1947" formatCode="General">
                  <c:v>19.469998999999987</c:v>
                </c:pt>
                <c:pt idx="1948" formatCode="General">
                  <c:v>19.479999999999986</c:v>
                </c:pt>
                <c:pt idx="1949" formatCode="General">
                  <c:v>19.489999999999913</c:v>
                </c:pt>
                <c:pt idx="1950" formatCode="General">
                  <c:v>19.5</c:v>
                </c:pt>
                <c:pt idx="1951" formatCode="General">
                  <c:v>19.510000000000005</c:v>
                </c:pt>
                <c:pt idx="1952" formatCode="General">
                  <c:v>19.52</c:v>
                </c:pt>
                <c:pt idx="1953" formatCode="General">
                  <c:v>19.530000999999999</c:v>
                </c:pt>
                <c:pt idx="1954" formatCode="General">
                  <c:v>19.540001</c:v>
                </c:pt>
                <c:pt idx="1955" formatCode="General">
                  <c:v>19.549999</c:v>
                </c:pt>
                <c:pt idx="1956" formatCode="General">
                  <c:v>19.559999000000001</c:v>
                </c:pt>
                <c:pt idx="1957" formatCode="General">
                  <c:v>19.57</c:v>
                </c:pt>
                <c:pt idx="1958" formatCode="General">
                  <c:v>19.579999999999988</c:v>
                </c:pt>
                <c:pt idx="1959" formatCode="General">
                  <c:v>19.59</c:v>
                </c:pt>
                <c:pt idx="1960" formatCode="General">
                  <c:v>19.600000000000001</c:v>
                </c:pt>
                <c:pt idx="1961" formatCode="General">
                  <c:v>19.610001000000079</c:v>
                </c:pt>
                <c:pt idx="1962" formatCode="General">
                  <c:v>19.620000999999988</c:v>
                </c:pt>
                <c:pt idx="1963" formatCode="General">
                  <c:v>19.629999000000005</c:v>
                </c:pt>
                <c:pt idx="1964" formatCode="General">
                  <c:v>19.639999000000035</c:v>
                </c:pt>
                <c:pt idx="1965" formatCode="General">
                  <c:v>19.649999999999999</c:v>
                </c:pt>
                <c:pt idx="1966" formatCode="General">
                  <c:v>19.66</c:v>
                </c:pt>
                <c:pt idx="1967" formatCode="General">
                  <c:v>19.670000000000005</c:v>
                </c:pt>
                <c:pt idx="1968" formatCode="General">
                  <c:v>19.68</c:v>
                </c:pt>
                <c:pt idx="1969" formatCode="General">
                  <c:v>19.690000999999999</c:v>
                </c:pt>
                <c:pt idx="1970" formatCode="General">
                  <c:v>19.700001</c:v>
                </c:pt>
                <c:pt idx="1971" formatCode="General">
                  <c:v>19.709999</c:v>
                </c:pt>
                <c:pt idx="1972" formatCode="General">
                  <c:v>19.719999000000001</c:v>
                </c:pt>
                <c:pt idx="1973" formatCode="General">
                  <c:v>19.73</c:v>
                </c:pt>
                <c:pt idx="1974" formatCode="General">
                  <c:v>19.739999999999988</c:v>
                </c:pt>
                <c:pt idx="1975" formatCode="General">
                  <c:v>19.75</c:v>
                </c:pt>
                <c:pt idx="1976" formatCode="General">
                  <c:v>19.760000000000002</c:v>
                </c:pt>
                <c:pt idx="1977" formatCode="General">
                  <c:v>19.77</c:v>
                </c:pt>
                <c:pt idx="1978" formatCode="General">
                  <c:v>19.780000999999917</c:v>
                </c:pt>
                <c:pt idx="1979" formatCode="General">
                  <c:v>19.790001</c:v>
                </c:pt>
                <c:pt idx="1980" formatCode="General">
                  <c:v>19.799999</c:v>
                </c:pt>
                <c:pt idx="1981" formatCode="General">
                  <c:v>19.809999000000001</c:v>
                </c:pt>
                <c:pt idx="1982" formatCode="General">
                  <c:v>19.82</c:v>
                </c:pt>
                <c:pt idx="1983" formatCode="General">
                  <c:v>19.829999999999988</c:v>
                </c:pt>
                <c:pt idx="1984" formatCode="General">
                  <c:v>19.84</c:v>
                </c:pt>
                <c:pt idx="1985" formatCode="General">
                  <c:v>19.850000000000001</c:v>
                </c:pt>
                <c:pt idx="1986" formatCode="General">
                  <c:v>19.860001</c:v>
                </c:pt>
                <c:pt idx="1987" formatCode="General">
                  <c:v>19.870000999999988</c:v>
                </c:pt>
                <c:pt idx="1988" formatCode="General">
                  <c:v>19.879999000000005</c:v>
                </c:pt>
                <c:pt idx="1989" formatCode="General">
                  <c:v>19.889999</c:v>
                </c:pt>
                <c:pt idx="1990" formatCode="General">
                  <c:v>19.899999999999999</c:v>
                </c:pt>
                <c:pt idx="1991" formatCode="General">
                  <c:v>19.91</c:v>
                </c:pt>
                <c:pt idx="1992" formatCode="General">
                  <c:v>19.920000000000002</c:v>
                </c:pt>
                <c:pt idx="1993" formatCode="General">
                  <c:v>19.93</c:v>
                </c:pt>
                <c:pt idx="1994" formatCode="General">
                  <c:v>19.940000999999917</c:v>
                </c:pt>
                <c:pt idx="1995" formatCode="General">
                  <c:v>19.950001</c:v>
                </c:pt>
                <c:pt idx="1996" formatCode="General">
                  <c:v>19.959999</c:v>
                </c:pt>
                <c:pt idx="1997" formatCode="General">
                  <c:v>19.969998999999987</c:v>
                </c:pt>
                <c:pt idx="1998" formatCode="General">
                  <c:v>19.979999999999986</c:v>
                </c:pt>
                <c:pt idx="1999" formatCode="General">
                  <c:v>19.989999999999913</c:v>
                </c:pt>
                <c:pt idx="2000" formatCode="General">
                  <c:v>20</c:v>
                </c:pt>
              </c:numCache>
            </c:numRef>
          </c:xVal>
          <c:yVal>
            <c:numRef>
              <c:f>labr_conRES!$G$2:$G$2002</c:f>
              <c:numCache>
                <c:formatCode>General</c:formatCode>
                <c:ptCount val="2001"/>
                <c:pt idx="0">
                  <c:v>18</c:v>
                </c:pt>
                <c:pt idx="1">
                  <c:v>28</c:v>
                </c:pt>
                <c:pt idx="2">
                  <c:v>33</c:v>
                </c:pt>
                <c:pt idx="3">
                  <c:v>32</c:v>
                </c:pt>
                <c:pt idx="4">
                  <c:v>36</c:v>
                </c:pt>
                <c:pt idx="5">
                  <c:v>45</c:v>
                </c:pt>
                <c:pt idx="6">
                  <c:v>45</c:v>
                </c:pt>
                <c:pt idx="7">
                  <c:v>30</c:v>
                </c:pt>
                <c:pt idx="8">
                  <c:v>31</c:v>
                </c:pt>
                <c:pt idx="9">
                  <c:v>42</c:v>
                </c:pt>
                <c:pt idx="10">
                  <c:v>39</c:v>
                </c:pt>
                <c:pt idx="11">
                  <c:v>45</c:v>
                </c:pt>
                <c:pt idx="12">
                  <c:v>48</c:v>
                </c:pt>
                <c:pt idx="13">
                  <c:v>42</c:v>
                </c:pt>
                <c:pt idx="14">
                  <c:v>48</c:v>
                </c:pt>
                <c:pt idx="15">
                  <c:v>48</c:v>
                </c:pt>
                <c:pt idx="16">
                  <c:v>53</c:v>
                </c:pt>
                <c:pt idx="17">
                  <c:v>58</c:v>
                </c:pt>
                <c:pt idx="18">
                  <c:v>76</c:v>
                </c:pt>
                <c:pt idx="19">
                  <c:v>54</c:v>
                </c:pt>
                <c:pt idx="20">
                  <c:v>66</c:v>
                </c:pt>
                <c:pt idx="21">
                  <c:v>52</c:v>
                </c:pt>
                <c:pt idx="22">
                  <c:v>67</c:v>
                </c:pt>
                <c:pt idx="23">
                  <c:v>53</c:v>
                </c:pt>
                <c:pt idx="24">
                  <c:v>66</c:v>
                </c:pt>
                <c:pt idx="25">
                  <c:v>61</c:v>
                </c:pt>
                <c:pt idx="26">
                  <c:v>65</c:v>
                </c:pt>
                <c:pt idx="27">
                  <c:v>78</c:v>
                </c:pt>
                <c:pt idx="28">
                  <c:v>64</c:v>
                </c:pt>
                <c:pt idx="29">
                  <c:v>53</c:v>
                </c:pt>
                <c:pt idx="30">
                  <c:v>70</c:v>
                </c:pt>
                <c:pt idx="31">
                  <c:v>68</c:v>
                </c:pt>
                <c:pt idx="32">
                  <c:v>68</c:v>
                </c:pt>
                <c:pt idx="33">
                  <c:v>88</c:v>
                </c:pt>
                <c:pt idx="34">
                  <c:v>94</c:v>
                </c:pt>
                <c:pt idx="35">
                  <c:v>78</c:v>
                </c:pt>
                <c:pt idx="36">
                  <c:v>81</c:v>
                </c:pt>
                <c:pt idx="37">
                  <c:v>98</c:v>
                </c:pt>
                <c:pt idx="38">
                  <c:v>86</c:v>
                </c:pt>
                <c:pt idx="39">
                  <c:v>73</c:v>
                </c:pt>
                <c:pt idx="40">
                  <c:v>73</c:v>
                </c:pt>
                <c:pt idx="41">
                  <c:v>86</c:v>
                </c:pt>
                <c:pt idx="42">
                  <c:v>69</c:v>
                </c:pt>
                <c:pt idx="43">
                  <c:v>69</c:v>
                </c:pt>
                <c:pt idx="44">
                  <c:v>84</c:v>
                </c:pt>
                <c:pt idx="45">
                  <c:v>75</c:v>
                </c:pt>
                <c:pt idx="46">
                  <c:v>90</c:v>
                </c:pt>
                <c:pt idx="47">
                  <c:v>84</c:v>
                </c:pt>
                <c:pt idx="48">
                  <c:v>71</c:v>
                </c:pt>
                <c:pt idx="49">
                  <c:v>90</c:v>
                </c:pt>
                <c:pt idx="50">
                  <c:v>90</c:v>
                </c:pt>
                <c:pt idx="51">
                  <c:v>90</c:v>
                </c:pt>
                <c:pt idx="52">
                  <c:v>91</c:v>
                </c:pt>
                <c:pt idx="53">
                  <c:v>95</c:v>
                </c:pt>
                <c:pt idx="54">
                  <c:v>101</c:v>
                </c:pt>
                <c:pt idx="55">
                  <c:v>90</c:v>
                </c:pt>
                <c:pt idx="56">
                  <c:v>114</c:v>
                </c:pt>
                <c:pt idx="57">
                  <c:v>112</c:v>
                </c:pt>
                <c:pt idx="58">
                  <c:v>106</c:v>
                </c:pt>
                <c:pt idx="59">
                  <c:v>104</c:v>
                </c:pt>
                <c:pt idx="60">
                  <c:v>114</c:v>
                </c:pt>
                <c:pt idx="61">
                  <c:v>114</c:v>
                </c:pt>
                <c:pt idx="62">
                  <c:v>144</c:v>
                </c:pt>
                <c:pt idx="63">
                  <c:v>150</c:v>
                </c:pt>
                <c:pt idx="64">
                  <c:v>150</c:v>
                </c:pt>
                <c:pt idx="65">
                  <c:v>136</c:v>
                </c:pt>
                <c:pt idx="66">
                  <c:v>149</c:v>
                </c:pt>
                <c:pt idx="67">
                  <c:v>133</c:v>
                </c:pt>
                <c:pt idx="68">
                  <c:v>123</c:v>
                </c:pt>
                <c:pt idx="69">
                  <c:v>123</c:v>
                </c:pt>
                <c:pt idx="70">
                  <c:v>132</c:v>
                </c:pt>
                <c:pt idx="71">
                  <c:v>134</c:v>
                </c:pt>
                <c:pt idx="72">
                  <c:v>132</c:v>
                </c:pt>
                <c:pt idx="73">
                  <c:v>153</c:v>
                </c:pt>
                <c:pt idx="74">
                  <c:v>135</c:v>
                </c:pt>
                <c:pt idx="75">
                  <c:v>134</c:v>
                </c:pt>
                <c:pt idx="76">
                  <c:v>153</c:v>
                </c:pt>
                <c:pt idx="77">
                  <c:v>166</c:v>
                </c:pt>
                <c:pt idx="78">
                  <c:v>154</c:v>
                </c:pt>
                <c:pt idx="79">
                  <c:v>154</c:v>
                </c:pt>
                <c:pt idx="80">
                  <c:v>181</c:v>
                </c:pt>
                <c:pt idx="81">
                  <c:v>180</c:v>
                </c:pt>
                <c:pt idx="82">
                  <c:v>176</c:v>
                </c:pt>
                <c:pt idx="83">
                  <c:v>167</c:v>
                </c:pt>
                <c:pt idx="84">
                  <c:v>149</c:v>
                </c:pt>
                <c:pt idx="85">
                  <c:v>94</c:v>
                </c:pt>
                <c:pt idx="86">
                  <c:v>90</c:v>
                </c:pt>
                <c:pt idx="87">
                  <c:v>52</c:v>
                </c:pt>
                <c:pt idx="88">
                  <c:v>40</c:v>
                </c:pt>
                <c:pt idx="89">
                  <c:v>34</c:v>
                </c:pt>
                <c:pt idx="90">
                  <c:v>36</c:v>
                </c:pt>
                <c:pt idx="91">
                  <c:v>24</c:v>
                </c:pt>
                <c:pt idx="92">
                  <c:v>22</c:v>
                </c:pt>
                <c:pt idx="93">
                  <c:v>13</c:v>
                </c:pt>
                <c:pt idx="94">
                  <c:v>24</c:v>
                </c:pt>
                <c:pt idx="95">
                  <c:v>16</c:v>
                </c:pt>
                <c:pt idx="96">
                  <c:v>51</c:v>
                </c:pt>
                <c:pt idx="97">
                  <c:v>299</c:v>
                </c:pt>
                <c:pt idx="98">
                  <c:v>1084</c:v>
                </c:pt>
                <c:pt idx="99">
                  <c:v>2115</c:v>
                </c:pt>
                <c:pt idx="100">
                  <c:v>2675</c:v>
                </c:pt>
                <c:pt idx="101">
                  <c:v>2096</c:v>
                </c:pt>
                <c:pt idx="102">
                  <c:v>1023</c:v>
                </c:pt>
                <c:pt idx="103" formatCode="0.00E+00">
                  <c:v>263</c:v>
                </c:pt>
                <c:pt idx="104" formatCode="0.00E+00">
                  <c:v>27</c:v>
                </c:pt>
                <c:pt idx="105" formatCode="0.00E+00">
                  <c:v>2</c:v>
                </c:pt>
                <c:pt idx="106" formatCode="0.00E+00">
                  <c:v>0</c:v>
                </c:pt>
                <c:pt idx="107" formatCode="0.00E+00">
                  <c:v>0</c:v>
                </c:pt>
                <c:pt idx="108" formatCode="0.00E+00">
                  <c:v>0</c:v>
                </c:pt>
                <c:pt idx="109" formatCode="0.00E+00">
                  <c:v>0</c:v>
                </c:pt>
                <c:pt idx="110" formatCode="0.00E+00">
                  <c:v>0</c:v>
                </c:pt>
                <c:pt idx="111" formatCode="0.00E+00">
                  <c:v>0</c:v>
                </c:pt>
                <c:pt idx="112" formatCode="0.00E+00">
                  <c:v>0</c:v>
                </c:pt>
                <c:pt idx="113" formatCode="0.00E+00">
                  <c:v>0</c:v>
                </c:pt>
                <c:pt idx="114" formatCode="0.00E+00">
                  <c:v>0</c:v>
                </c:pt>
                <c:pt idx="115" formatCode="0.00E+00">
                  <c:v>0</c:v>
                </c:pt>
                <c:pt idx="116" formatCode="0.00E+00">
                  <c:v>0</c:v>
                </c:pt>
                <c:pt idx="117" formatCode="0.00E+00">
                  <c:v>0</c:v>
                </c:pt>
                <c:pt idx="118" formatCode="0.00E+00">
                  <c:v>0</c:v>
                </c:pt>
                <c:pt idx="119" formatCode="0.00E+00">
                  <c:v>0</c:v>
                </c:pt>
                <c:pt idx="120" formatCode="0.00E+00">
                  <c:v>0</c:v>
                </c:pt>
                <c:pt idx="121" formatCode="0.00E+00">
                  <c:v>0</c:v>
                </c:pt>
                <c:pt idx="122" formatCode="0.00E+00">
                  <c:v>0</c:v>
                </c:pt>
                <c:pt idx="123" formatCode="0.00E+00">
                  <c:v>0</c:v>
                </c:pt>
                <c:pt idx="124" formatCode="0.00E+00">
                  <c:v>0</c:v>
                </c:pt>
                <c:pt idx="125" formatCode="0.00E+00">
                  <c:v>0</c:v>
                </c:pt>
                <c:pt idx="126" formatCode="0.00E+00">
                  <c:v>0</c:v>
                </c:pt>
                <c:pt idx="127" formatCode="0.00E+00">
                  <c:v>0</c:v>
                </c:pt>
                <c:pt idx="128" formatCode="0.00E+00">
                  <c:v>0</c:v>
                </c:pt>
                <c:pt idx="129" formatCode="0.00E+00">
                  <c:v>0</c:v>
                </c:pt>
                <c:pt idx="130" formatCode="0.00E+00">
                  <c:v>0</c:v>
                </c:pt>
                <c:pt idx="131" formatCode="0.00E+00">
                  <c:v>0</c:v>
                </c:pt>
                <c:pt idx="132" formatCode="0.00E+00">
                  <c:v>0</c:v>
                </c:pt>
                <c:pt idx="133" formatCode="0.00E+00">
                  <c:v>0</c:v>
                </c:pt>
                <c:pt idx="134" formatCode="0.00E+00">
                  <c:v>0</c:v>
                </c:pt>
                <c:pt idx="135" formatCode="0.00E+00">
                  <c:v>0</c:v>
                </c:pt>
                <c:pt idx="136" formatCode="0.00E+00">
                  <c:v>0</c:v>
                </c:pt>
                <c:pt idx="137" formatCode="0.00E+00">
                  <c:v>0</c:v>
                </c:pt>
                <c:pt idx="138" formatCode="0.00E+00">
                  <c:v>0</c:v>
                </c:pt>
                <c:pt idx="139" formatCode="0.00E+00">
                  <c:v>0</c:v>
                </c:pt>
                <c:pt idx="140" formatCode="0.00E+00">
                  <c:v>0</c:v>
                </c:pt>
                <c:pt idx="141" formatCode="0.00E+00">
                  <c:v>0</c:v>
                </c:pt>
                <c:pt idx="142" formatCode="0.00E+00">
                  <c:v>0</c:v>
                </c:pt>
                <c:pt idx="143" formatCode="0.00E+00">
                  <c:v>0</c:v>
                </c:pt>
                <c:pt idx="144" formatCode="0.00E+00">
                  <c:v>0</c:v>
                </c:pt>
                <c:pt idx="145" formatCode="0.00E+00">
                  <c:v>0</c:v>
                </c:pt>
                <c:pt idx="146" formatCode="0.00E+00">
                  <c:v>0</c:v>
                </c:pt>
                <c:pt idx="147" formatCode="0.00E+00">
                  <c:v>0</c:v>
                </c:pt>
                <c:pt idx="148" formatCode="0.00E+00">
                  <c:v>0</c:v>
                </c:pt>
                <c:pt idx="149" formatCode="0.00E+00">
                  <c:v>0</c:v>
                </c:pt>
                <c:pt idx="150" formatCode="0.00E+00">
                  <c:v>0</c:v>
                </c:pt>
                <c:pt idx="151" formatCode="0.00E+00">
                  <c:v>0</c:v>
                </c:pt>
                <c:pt idx="152" formatCode="0.00E+00">
                  <c:v>0</c:v>
                </c:pt>
                <c:pt idx="153" formatCode="0.00E+00">
                  <c:v>0</c:v>
                </c:pt>
                <c:pt idx="154" formatCode="0.00E+00">
                  <c:v>0</c:v>
                </c:pt>
                <c:pt idx="155" formatCode="0.00E+00">
                  <c:v>0</c:v>
                </c:pt>
                <c:pt idx="156" formatCode="0.00E+00">
                  <c:v>0</c:v>
                </c:pt>
                <c:pt idx="157" formatCode="0.00E+00">
                  <c:v>0</c:v>
                </c:pt>
                <c:pt idx="158" formatCode="0.00E+00">
                  <c:v>0</c:v>
                </c:pt>
                <c:pt idx="159" formatCode="0.00E+00">
                  <c:v>0</c:v>
                </c:pt>
                <c:pt idx="160" formatCode="0.00E+00">
                  <c:v>0</c:v>
                </c:pt>
                <c:pt idx="161" formatCode="0.00E+00">
                  <c:v>0</c:v>
                </c:pt>
                <c:pt idx="162" formatCode="0.00E+00">
                  <c:v>0</c:v>
                </c:pt>
                <c:pt idx="163" formatCode="0.00E+00">
                  <c:v>0</c:v>
                </c:pt>
                <c:pt idx="164" formatCode="0.00E+00">
                  <c:v>0</c:v>
                </c:pt>
                <c:pt idx="165" formatCode="0.00E+00">
                  <c:v>0</c:v>
                </c:pt>
                <c:pt idx="166" formatCode="0.00E+00">
                  <c:v>0</c:v>
                </c:pt>
                <c:pt idx="167" formatCode="0.00E+00">
                  <c:v>0</c:v>
                </c:pt>
                <c:pt idx="168" formatCode="0.00E+00">
                  <c:v>0</c:v>
                </c:pt>
                <c:pt idx="169" formatCode="0.00E+00">
                  <c:v>0</c:v>
                </c:pt>
                <c:pt idx="170" formatCode="0.00E+00">
                  <c:v>0</c:v>
                </c:pt>
                <c:pt idx="171" formatCode="0.00E+00">
                  <c:v>0</c:v>
                </c:pt>
                <c:pt idx="172" formatCode="0.00E+00">
                  <c:v>0</c:v>
                </c:pt>
                <c:pt idx="173" formatCode="0.00E+00">
                  <c:v>0</c:v>
                </c:pt>
                <c:pt idx="174" formatCode="0.00E+00">
                  <c:v>0</c:v>
                </c:pt>
                <c:pt idx="175" formatCode="0.00E+00">
                  <c:v>0</c:v>
                </c:pt>
                <c:pt idx="176" formatCode="0.00E+00">
                  <c:v>0</c:v>
                </c:pt>
                <c:pt idx="177" formatCode="0.00E+00">
                  <c:v>0</c:v>
                </c:pt>
                <c:pt idx="178" formatCode="0.00E+00">
                  <c:v>0</c:v>
                </c:pt>
                <c:pt idx="179" formatCode="0.00E+00">
                  <c:v>0</c:v>
                </c:pt>
                <c:pt idx="180" formatCode="0.00E+00">
                  <c:v>0</c:v>
                </c:pt>
                <c:pt idx="181" formatCode="0.00E+00">
                  <c:v>0</c:v>
                </c:pt>
                <c:pt idx="182" formatCode="0.00E+00">
                  <c:v>0</c:v>
                </c:pt>
                <c:pt idx="183" formatCode="0.00E+00">
                  <c:v>0</c:v>
                </c:pt>
                <c:pt idx="184" formatCode="0.00E+00">
                  <c:v>0</c:v>
                </c:pt>
                <c:pt idx="185" formatCode="0.00E+00">
                  <c:v>0</c:v>
                </c:pt>
                <c:pt idx="186" formatCode="0.00E+00">
                  <c:v>0</c:v>
                </c:pt>
                <c:pt idx="187" formatCode="0.00E+00">
                  <c:v>0</c:v>
                </c:pt>
                <c:pt idx="188" formatCode="0.00E+00">
                  <c:v>0</c:v>
                </c:pt>
                <c:pt idx="189" formatCode="0.00E+00">
                  <c:v>0</c:v>
                </c:pt>
                <c:pt idx="190" formatCode="0.00E+00">
                  <c:v>0</c:v>
                </c:pt>
                <c:pt idx="191" formatCode="0.00E+00">
                  <c:v>0</c:v>
                </c:pt>
                <c:pt idx="192" formatCode="0.00E+00">
                  <c:v>0</c:v>
                </c:pt>
                <c:pt idx="193" formatCode="0.00E+00">
                  <c:v>0</c:v>
                </c:pt>
                <c:pt idx="194" formatCode="0.00E+00">
                  <c:v>0</c:v>
                </c:pt>
                <c:pt idx="195" formatCode="0.00E+00">
                  <c:v>0</c:v>
                </c:pt>
                <c:pt idx="196" formatCode="0.00E+00">
                  <c:v>0</c:v>
                </c:pt>
                <c:pt idx="197" formatCode="0.00E+00">
                  <c:v>0</c:v>
                </c:pt>
                <c:pt idx="198" formatCode="0.00E+00">
                  <c:v>0</c:v>
                </c:pt>
                <c:pt idx="199" formatCode="0.00E+00">
                  <c:v>0</c:v>
                </c:pt>
                <c:pt idx="200" formatCode="0.00E+00">
                  <c:v>0</c:v>
                </c:pt>
                <c:pt idx="201" formatCode="0.00E+00">
                  <c:v>0</c:v>
                </c:pt>
                <c:pt idx="202" formatCode="0.00E+00">
                  <c:v>0</c:v>
                </c:pt>
                <c:pt idx="203" formatCode="0.00E+00">
                  <c:v>0</c:v>
                </c:pt>
                <c:pt idx="204" formatCode="0.00E+00">
                  <c:v>0</c:v>
                </c:pt>
                <c:pt idx="205" formatCode="0.00E+00">
                  <c:v>0</c:v>
                </c:pt>
                <c:pt idx="206" formatCode="0.00E+00">
                  <c:v>0</c:v>
                </c:pt>
                <c:pt idx="207" formatCode="0.00E+00">
                  <c:v>0</c:v>
                </c:pt>
                <c:pt idx="208" formatCode="0.00E+00">
                  <c:v>0</c:v>
                </c:pt>
                <c:pt idx="209" formatCode="0.00E+00">
                  <c:v>0</c:v>
                </c:pt>
                <c:pt idx="210" formatCode="0.00E+00">
                  <c:v>0</c:v>
                </c:pt>
                <c:pt idx="211" formatCode="0.00E+00">
                  <c:v>0</c:v>
                </c:pt>
                <c:pt idx="212" formatCode="0.00E+00">
                  <c:v>0</c:v>
                </c:pt>
                <c:pt idx="213" formatCode="0.00E+00">
                  <c:v>0</c:v>
                </c:pt>
                <c:pt idx="214" formatCode="0.00E+00">
                  <c:v>0</c:v>
                </c:pt>
                <c:pt idx="215" formatCode="0.00E+00">
                  <c:v>0</c:v>
                </c:pt>
                <c:pt idx="216" formatCode="0.00E+00">
                  <c:v>0</c:v>
                </c:pt>
                <c:pt idx="217" formatCode="0.00E+00">
                  <c:v>0</c:v>
                </c:pt>
                <c:pt idx="218" formatCode="0.00E+00">
                  <c:v>0</c:v>
                </c:pt>
                <c:pt idx="219" formatCode="0.00E+00">
                  <c:v>0</c:v>
                </c:pt>
                <c:pt idx="220" formatCode="0.00E+00">
                  <c:v>0</c:v>
                </c:pt>
                <c:pt idx="221" formatCode="0.00E+00">
                  <c:v>0</c:v>
                </c:pt>
                <c:pt idx="222" formatCode="0.00E+00">
                  <c:v>0</c:v>
                </c:pt>
                <c:pt idx="223" formatCode="0.00E+00">
                  <c:v>0</c:v>
                </c:pt>
                <c:pt idx="224" formatCode="0.00E+00">
                  <c:v>0</c:v>
                </c:pt>
                <c:pt idx="225" formatCode="0.00E+00">
                  <c:v>0</c:v>
                </c:pt>
                <c:pt idx="226" formatCode="0.00E+00">
                  <c:v>0</c:v>
                </c:pt>
                <c:pt idx="227" formatCode="0.00E+00">
                  <c:v>0</c:v>
                </c:pt>
                <c:pt idx="228" formatCode="0.00E+00">
                  <c:v>0</c:v>
                </c:pt>
                <c:pt idx="229" formatCode="0.00E+00">
                  <c:v>0</c:v>
                </c:pt>
                <c:pt idx="230" formatCode="0.00E+00">
                  <c:v>0</c:v>
                </c:pt>
                <c:pt idx="231" formatCode="0.00E+00">
                  <c:v>0</c:v>
                </c:pt>
                <c:pt idx="232" formatCode="0.00E+00">
                  <c:v>0</c:v>
                </c:pt>
                <c:pt idx="233" formatCode="0.00E+00">
                  <c:v>0</c:v>
                </c:pt>
                <c:pt idx="234" formatCode="0.00E+00">
                  <c:v>0</c:v>
                </c:pt>
                <c:pt idx="235" formatCode="0.00E+00">
                  <c:v>0</c:v>
                </c:pt>
                <c:pt idx="236" formatCode="0.00E+00">
                  <c:v>0</c:v>
                </c:pt>
                <c:pt idx="237" formatCode="0.00E+00">
                  <c:v>0</c:v>
                </c:pt>
                <c:pt idx="238" formatCode="0.00E+00">
                  <c:v>0</c:v>
                </c:pt>
                <c:pt idx="239" formatCode="0.00E+00">
                  <c:v>0</c:v>
                </c:pt>
                <c:pt idx="240" formatCode="0.00E+00">
                  <c:v>0</c:v>
                </c:pt>
                <c:pt idx="241" formatCode="0.00E+00">
                  <c:v>0</c:v>
                </c:pt>
                <c:pt idx="242" formatCode="0.00E+00">
                  <c:v>0</c:v>
                </c:pt>
                <c:pt idx="243" formatCode="0.00E+00">
                  <c:v>0</c:v>
                </c:pt>
                <c:pt idx="244" formatCode="0.00E+00">
                  <c:v>0</c:v>
                </c:pt>
                <c:pt idx="245" formatCode="0.00E+00">
                  <c:v>0</c:v>
                </c:pt>
                <c:pt idx="246" formatCode="0.00E+00">
                  <c:v>0</c:v>
                </c:pt>
                <c:pt idx="247" formatCode="0.00E+00">
                  <c:v>0</c:v>
                </c:pt>
                <c:pt idx="248" formatCode="0.00E+00">
                  <c:v>0</c:v>
                </c:pt>
                <c:pt idx="249" formatCode="0.00E+00">
                  <c:v>0</c:v>
                </c:pt>
                <c:pt idx="250" formatCode="0.00E+00">
                  <c:v>0</c:v>
                </c:pt>
                <c:pt idx="251" formatCode="0.00E+00">
                  <c:v>0</c:v>
                </c:pt>
                <c:pt idx="252" formatCode="0.00E+00">
                  <c:v>0</c:v>
                </c:pt>
                <c:pt idx="253" formatCode="0.00E+00">
                  <c:v>0</c:v>
                </c:pt>
                <c:pt idx="254" formatCode="0.00E+00">
                  <c:v>0</c:v>
                </c:pt>
                <c:pt idx="255" formatCode="0.00E+00">
                  <c:v>0</c:v>
                </c:pt>
                <c:pt idx="256" formatCode="0.00E+00">
                  <c:v>0</c:v>
                </c:pt>
                <c:pt idx="257" formatCode="0.00E+00">
                  <c:v>0</c:v>
                </c:pt>
                <c:pt idx="258" formatCode="0.00E+00">
                  <c:v>0</c:v>
                </c:pt>
                <c:pt idx="259" formatCode="0.00E+00">
                  <c:v>0</c:v>
                </c:pt>
                <c:pt idx="260" formatCode="0.00E+00">
                  <c:v>0</c:v>
                </c:pt>
                <c:pt idx="261" formatCode="0.00E+00">
                  <c:v>0</c:v>
                </c:pt>
                <c:pt idx="262" formatCode="0.00E+00">
                  <c:v>0</c:v>
                </c:pt>
                <c:pt idx="263" formatCode="0.00E+00">
                  <c:v>0</c:v>
                </c:pt>
                <c:pt idx="264" formatCode="0.00E+00">
                  <c:v>0</c:v>
                </c:pt>
                <c:pt idx="265" formatCode="0.00E+00">
                  <c:v>0</c:v>
                </c:pt>
                <c:pt idx="266" formatCode="0.00E+00">
                  <c:v>0</c:v>
                </c:pt>
                <c:pt idx="267" formatCode="0.00E+00">
                  <c:v>0</c:v>
                </c:pt>
                <c:pt idx="268" formatCode="0.00E+00">
                  <c:v>0</c:v>
                </c:pt>
                <c:pt idx="269" formatCode="0.00E+00">
                  <c:v>0</c:v>
                </c:pt>
                <c:pt idx="270" formatCode="0.00E+00">
                  <c:v>0</c:v>
                </c:pt>
                <c:pt idx="271" formatCode="0.00E+00">
                  <c:v>0</c:v>
                </c:pt>
                <c:pt idx="272" formatCode="0.00E+00">
                  <c:v>0</c:v>
                </c:pt>
                <c:pt idx="273" formatCode="0.00E+00">
                  <c:v>0</c:v>
                </c:pt>
                <c:pt idx="274" formatCode="0.00E+00">
                  <c:v>0</c:v>
                </c:pt>
                <c:pt idx="275" formatCode="0.00E+00">
                  <c:v>0</c:v>
                </c:pt>
                <c:pt idx="276" formatCode="0.00E+00">
                  <c:v>0</c:v>
                </c:pt>
                <c:pt idx="277" formatCode="0.00E+00">
                  <c:v>0</c:v>
                </c:pt>
                <c:pt idx="278" formatCode="0.00E+00">
                  <c:v>0</c:v>
                </c:pt>
                <c:pt idx="279" formatCode="0.00E+00">
                  <c:v>0</c:v>
                </c:pt>
                <c:pt idx="280" formatCode="0.00E+00">
                  <c:v>0</c:v>
                </c:pt>
                <c:pt idx="281" formatCode="0.00E+00">
                  <c:v>0</c:v>
                </c:pt>
                <c:pt idx="282" formatCode="0.00E+00">
                  <c:v>0</c:v>
                </c:pt>
                <c:pt idx="283" formatCode="0.00E+00">
                  <c:v>0</c:v>
                </c:pt>
                <c:pt idx="284" formatCode="0.00E+00">
                  <c:v>0</c:v>
                </c:pt>
                <c:pt idx="285" formatCode="0.00E+00">
                  <c:v>0</c:v>
                </c:pt>
                <c:pt idx="286" formatCode="0.00E+00">
                  <c:v>0</c:v>
                </c:pt>
                <c:pt idx="287" formatCode="0.00E+00">
                  <c:v>0</c:v>
                </c:pt>
                <c:pt idx="288" formatCode="0.00E+00">
                  <c:v>0</c:v>
                </c:pt>
                <c:pt idx="289" formatCode="0.00E+00">
                  <c:v>0</c:v>
                </c:pt>
                <c:pt idx="290" formatCode="0.00E+00">
                  <c:v>0</c:v>
                </c:pt>
                <c:pt idx="291" formatCode="0.00E+00">
                  <c:v>0</c:v>
                </c:pt>
                <c:pt idx="292" formatCode="0.00E+00">
                  <c:v>0</c:v>
                </c:pt>
                <c:pt idx="293" formatCode="0.00E+00">
                  <c:v>0</c:v>
                </c:pt>
                <c:pt idx="294" formatCode="0.00E+00">
                  <c:v>0</c:v>
                </c:pt>
                <c:pt idx="295" formatCode="0.00E+00">
                  <c:v>0</c:v>
                </c:pt>
                <c:pt idx="296" formatCode="0.00E+00">
                  <c:v>0</c:v>
                </c:pt>
                <c:pt idx="297" formatCode="0.00E+00">
                  <c:v>0</c:v>
                </c:pt>
                <c:pt idx="298" formatCode="0.00E+00">
                  <c:v>0</c:v>
                </c:pt>
                <c:pt idx="299" formatCode="0.00E+00">
                  <c:v>0</c:v>
                </c:pt>
                <c:pt idx="300" formatCode="0.00E+00">
                  <c:v>0</c:v>
                </c:pt>
                <c:pt idx="301" formatCode="0.00E+00">
                  <c:v>0</c:v>
                </c:pt>
                <c:pt idx="302" formatCode="0.00E+00">
                  <c:v>0</c:v>
                </c:pt>
                <c:pt idx="303" formatCode="0.00E+00">
                  <c:v>0</c:v>
                </c:pt>
                <c:pt idx="304" formatCode="0.00E+00">
                  <c:v>0</c:v>
                </c:pt>
                <c:pt idx="305" formatCode="0.00E+00">
                  <c:v>0</c:v>
                </c:pt>
                <c:pt idx="306" formatCode="0.00E+00">
                  <c:v>0</c:v>
                </c:pt>
                <c:pt idx="307" formatCode="0.00E+00">
                  <c:v>0</c:v>
                </c:pt>
                <c:pt idx="308" formatCode="0.00E+00">
                  <c:v>0</c:v>
                </c:pt>
                <c:pt idx="309" formatCode="0.00E+00">
                  <c:v>0</c:v>
                </c:pt>
                <c:pt idx="310" formatCode="0.00E+00">
                  <c:v>0</c:v>
                </c:pt>
                <c:pt idx="311" formatCode="0.00E+00">
                  <c:v>0</c:v>
                </c:pt>
                <c:pt idx="312" formatCode="0.00E+00">
                  <c:v>0</c:v>
                </c:pt>
                <c:pt idx="313" formatCode="0.00E+00">
                  <c:v>0</c:v>
                </c:pt>
                <c:pt idx="314" formatCode="0.00E+00">
                  <c:v>0</c:v>
                </c:pt>
                <c:pt idx="315" formatCode="0.00E+00">
                  <c:v>0</c:v>
                </c:pt>
                <c:pt idx="316" formatCode="0.00E+00">
                  <c:v>0</c:v>
                </c:pt>
                <c:pt idx="317" formatCode="0.00E+00">
                  <c:v>0</c:v>
                </c:pt>
                <c:pt idx="318" formatCode="0.00E+00">
                  <c:v>0</c:v>
                </c:pt>
                <c:pt idx="319" formatCode="0.00E+00">
                  <c:v>0</c:v>
                </c:pt>
                <c:pt idx="320" formatCode="0.00E+00">
                  <c:v>0</c:v>
                </c:pt>
                <c:pt idx="321" formatCode="0.00E+00">
                  <c:v>0</c:v>
                </c:pt>
                <c:pt idx="322" formatCode="0.00E+00">
                  <c:v>0</c:v>
                </c:pt>
                <c:pt idx="323" formatCode="0.00E+00">
                  <c:v>0</c:v>
                </c:pt>
                <c:pt idx="324" formatCode="0.00E+00">
                  <c:v>0</c:v>
                </c:pt>
                <c:pt idx="325" formatCode="0.00E+00">
                  <c:v>0</c:v>
                </c:pt>
                <c:pt idx="326" formatCode="0.00E+00">
                  <c:v>0</c:v>
                </c:pt>
                <c:pt idx="327" formatCode="0.00E+00">
                  <c:v>0</c:v>
                </c:pt>
                <c:pt idx="328" formatCode="0.00E+00">
                  <c:v>0</c:v>
                </c:pt>
                <c:pt idx="329" formatCode="0.00E+00">
                  <c:v>0</c:v>
                </c:pt>
                <c:pt idx="330" formatCode="0.00E+00">
                  <c:v>0</c:v>
                </c:pt>
                <c:pt idx="331" formatCode="0.00E+00">
                  <c:v>0</c:v>
                </c:pt>
                <c:pt idx="332" formatCode="0.00E+00">
                  <c:v>0</c:v>
                </c:pt>
                <c:pt idx="333" formatCode="0.00E+00">
                  <c:v>0</c:v>
                </c:pt>
                <c:pt idx="334" formatCode="0.00E+00">
                  <c:v>0</c:v>
                </c:pt>
                <c:pt idx="335" formatCode="0.00E+00">
                  <c:v>0</c:v>
                </c:pt>
                <c:pt idx="336" formatCode="0.00E+00">
                  <c:v>0</c:v>
                </c:pt>
                <c:pt idx="337" formatCode="0.00E+00">
                  <c:v>0</c:v>
                </c:pt>
                <c:pt idx="338" formatCode="0.00E+00">
                  <c:v>0</c:v>
                </c:pt>
                <c:pt idx="339" formatCode="0.00E+00">
                  <c:v>0</c:v>
                </c:pt>
                <c:pt idx="340" formatCode="0.00E+00">
                  <c:v>0</c:v>
                </c:pt>
                <c:pt idx="341" formatCode="0.00E+00">
                  <c:v>0</c:v>
                </c:pt>
                <c:pt idx="342" formatCode="0.00E+00">
                  <c:v>0</c:v>
                </c:pt>
                <c:pt idx="343" formatCode="0.00E+00">
                  <c:v>0</c:v>
                </c:pt>
                <c:pt idx="344" formatCode="0.00E+00">
                  <c:v>0</c:v>
                </c:pt>
                <c:pt idx="345" formatCode="0.00E+00">
                  <c:v>0</c:v>
                </c:pt>
                <c:pt idx="346" formatCode="0.00E+00">
                  <c:v>0</c:v>
                </c:pt>
                <c:pt idx="347" formatCode="0.00E+00">
                  <c:v>0</c:v>
                </c:pt>
                <c:pt idx="348" formatCode="0.00E+00">
                  <c:v>0</c:v>
                </c:pt>
                <c:pt idx="349" formatCode="0.00E+00">
                  <c:v>0</c:v>
                </c:pt>
                <c:pt idx="350" formatCode="0.00E+00">
                  <c:v>0</c:v>
                </c:pt>
                <c:pt idx="351" formatCode="0.00E+00">
                  <c:v>0</c:v>
                </c:pt>
                <c:pt idx="352" formatCode="0.00E+00">
                  <c:v>0</c:v>
                </c:pt>
                <c:pt idx="353" formatCode="0.00E+00">
                  <c:v>0</c:v>
                </c:pt>
                <c:pt idx="354" formatCode="0.00E+00">
                  <c:v>0</c:v>
                </c:pt>
                <c:pt idx="355" formatCode="0.00E+00">
                  <c:v>0</c:v>
                </c:pt>
                <c:pt idx="356" formatCode="0.00E+00">
                  <c:v>0</c:v>
                </c:pt>
                <c:pt idx="357" formatCode="0.00E+00">
                  <c:v>0</c:v>
                </c:pt>
                <c:pt idx="358" formatCode="0.00E+00">
                  <c:v>0</c:v>
                </c:pt>
                <c:pt idx="359" formatCode="0.00E+00">
                  <c:v>0</c:v>
                </c:pt>
                <c:pt idx="360" formatCode="0.00E+00">
                  <c:v>0</c:v>
                </c:pt>
                <c:pt idx="361" formatCode="0.00E+00">
                  <c:v>0</c:v>
                </c:pt>
                <c:pt idx="362" formatCode="0.00E+00">
                  <c:v>0</c:v>
                </c:pt>
                <c:pt idx="363" formatCode="0.00E+00">
                  <c:v>0</c:v>
                </c:pt>
                <c:pt idx="364" formatCode="0.00E+00">
                  <c:v>0</c:v>
                </c:pt>
                <c:pt idx="365" formatCode="0.00E+00">
                  <c:v>0</c:v>
                </c:pt>
                <c:pt idx="366" formatCode="0.00E+00">
                  <c:v>0</c:v>
                </c:pt>
                <c:pt idx="367" formatCode="0.00E+00">
                  <c:v>0</c:v>
                </c:pt>
                <c:pt idx="368" formatCode="0.00E+00">
                  <c:v>0</c:v>
                </c:pt>
                <c:pt idx="369" formatCode="0.00E+00">
                  <c:v>0</c:v>
                </c:pt>
                <c:pt idx="370" formatCode="0.00E+00">
                  <c:v>0</c:v>
                </c:pt>
                <c:pt idx="371" formatCode="0.00E+00">
                  <c:v>0</c:v>
                </c:pt>
                <c:pt idx="372" formatCode="0.00E+00">
                  <c:v>0</c:v>
                </c:pt>
                <c:pt idx="373" formatCode="0.00E+00">
                  <c:v>0</c:v>
                </c:pt>
                <c:pt idx="374" formatCode="0.00E+00">
                  <c:v>0</c:v>
                </c:pt>
                <c:pt idx="375" formatCode="0.00E+00">
                  <c:v>0</c:v>
                </c:pt>
                <c:pt idx="376" formatCode="0.00E+00">
                  <c:v>0</c:v>
                </c:pt>
                <c:pt idx="377" formatCode="0.00E+00">
                  <c:v>0</c:v>
                </c:pt>
                <c:pt idx="378" formatCode="0.00E+00">
                  <c:v>0</c:v>
                </c:pt>
                <c:pt idx="379" formatCode="0.00E+00">
                  <c:v>0</c:v>
                </c:pt>
                <c:pt idx="380" formatCode="0.00E+00">
                  <c:v>0</c:v>
                </c:pt>
                <c:pt idx="381" formatCode="0.00E+00">
                  <c:v>0</c:v>
                </c:pt>
                <c:pt idx="382" formatCode="0.00E+00">
                  <c:v>0</c:v>
                </c:pt>
                <c:pt idx="383" formatCode="0.00E+00">
                  <c:v>0</c:v>
                </c:pt>
                <c:pt idx="384" formatCode="0.00E+00">
                  <c:v>0</c:v>
                </c:pt>
                <c:pt idx="385" formatCode="0.00E+00">
                  <c:v>0</c:v>
                </c:pt>
                <c:pt idx="386" formatCode="0.00E+00">
                  <c:v>0</c:v>
                </c:pt>
                <c:pt idx="387" formatCode="0.00E+00">
                  <c:v>0</c:v>
                </c:pt>
                <c:pt idx="388" formatCode="0.00E+00">
                  <c:v>0</c:v>
                </c:pt>
                <c:pt idx="389" formatCode="0.00E+00">
                  <c:v>0</c:v>
                </c:pt>
                <c:pt idx="390" formatCode="0.00E+00">
                  <c:v>0</c:v>
                </c:pt>
                <c:pt idx="391" formatCode="0.00E+00">
                  <c:v>0</c:v>
                </c:pt>
                <c:pt idx="392" formatCode="0.00E+00">
                  <c:v>0</c:v>
                </c:pt>
                <c:pt idx="393" formatCode="0.00E+00">
                  <c:v>0</c:v>
                </c:pt>
                <c:pt idx="394" formatCode="0.00E+00">
                  <c:v>0</c:v>
                </c:pt>
                <c:pt idx="395" formatCode="0.00E+00">
                  <c:v>0</c:v>
                </c:pt>
                <c:pt idx="396" formatCode="0.00E+00">
                  <c:v>0</c:v>
                </c:pt>
                <c:pt idx="397" formatCode="0.00E+00">
                  <c:v>0</c:v>
                </c:pt>
                <c:pt idx="398" formatCode="0.00E+00">
                  <c:v>0</c:v>
                </c:pt>
                <c:pt idx="399" formatCode="0.00E+00">
                  <c:v>0</c:v>
                </c:pt>
                <c:pt idx="400" formatCode="0.00E+00">
                  <c:v>0</c:v>
                </c:pt>
                <c:pt idx="401" formatCode="0.00E+00">
                  <c:v>0</c:v>
                </c:pt>
                <c:pt idx="402" formatCode="0.00E+00">
                  <c:v>0</c:v>
                </c:pt>
                <c:pt idx="403" formatCode="0.00E+00">
                  <c:v>0</c:v>
                </c:pt>
                <c:pt idx="404" formatCode="0.00E+00">
                  <c:v>0</c:v>
                </c:pt>
                <c:pt idx="405" formatCode="0.00E+00">
                  <c:v>0</c:v>
                </c:pt>
                <c:pt idx="406" formatCode="0.00E+00">
                  <c:v>0</c:v>
                </c:pt>
                <c:pt idx="407" formatCode="0.00E+00">
                  <c:v>0</c:v>
                </c:pt>
                <c:pt idx="408" formatCode="0.00E+00">
                  <c:v>0</c:v>
                </c:pt>
                <c:pt idx="409" formatCode="0.00E+00">
                  <c:v>0</c:v>
                </c:pt>
                <c:pt idx="410" formatCode="0.00E+00">
                  <c:v>0</c:v>
                </c:pt>
                <c:pt idx="411" formatCode="0.00E+00">
                  <c:v>0</c:v>
                </c:pt>
                <c:pt idx="412" formatCode="0.00E+00">
                  <c:v>0</c:v>
                </c:pt>
                <c:pt idx="413" formatCode="0.00E+00">
                  <c:v>0</c:v>
                </c:pt>
                <c:pt idx="414" formatCode="0.00E+00">
                  <c:v>0</c:v>
                </c:pt>
                <c:pt idx="415" formatCode="0.00E+00">
                  <c:v>0</c:v>
                </c:pt>
                <c:pt idx="416" formatCode="0.00E+00">
                  <c:v>0</c:v>
                </c:pt>
                <c:pt idx="417" formatCode="0.00E+00">
                  <c:v>0</c:v>
                </c:pt>
                <c:pt idx="418" formatCode="0.00E+00">
                  <c:v>0</c:v>
                </c:pt>
                <c:pt idx="419" formatCode="0.00E+00">
                  <c:v>0</c:v>
                </c:pt>
                <c:pt idx="420" formatCode="0.00E+00">
                  <c:v>0</c:v>
                </c:pt>
                <c:pt idx="421" formatCode="0.00E+00">
                  <c:v>0</c:v>
                </c:pt>
                <c:pt idx="422" formatCode="0.00E+00">
                  <c:v>0</c:v>
                </c:pt>
                <c:pt idx="423" formatCode="0.00E+00">
                  <c:v>0</c:v>
                </c:pt>
                <c:pt idx="424" formatCode="0.00E+00">
                  <c:v>0</c:v>
                </c:pt>
                <c:pt idx="425" formatCode="0.00E+00">
                  <c:v>0</c:v>
                </c:pt>
                <c:pt idx="426" formatCode="0.00E+00">
                  <c:v>0</c:v>
                </c:pt>
                <c:pt idx="427" formatCode="0.00E+00">
                  <c:v>0</c:v>
                </c:pt>
                <c:pt idx="428" formatCode="0.00E+00">
                  <c:v>0</c:v>
                </c:pt>
                <c:pt idx="429" formatCode="0.00E+00">
                  <c:v>0</c:v>
                </c:pt>
                <c:pt idx="430" formatCode="0.00E+00">
                  <c:v>0</c:v>
                </c:pt>
                <c:pt idx="431" formatCode="0.00E+00">
                  <c:v>0</c:v>
                </c:pt>
                <c:pt idx="432" formatCode="0.00E+00">
                  <c:v>0</c:v>
                </c:pt>
                <c:pt idx="433" formatCode="0.00E+00">
                  <c:v>0</c:v>
                </c:pt>
                <c:pt idx="434" formatCode="0.00E+00">
                  <c:v>0</c:v>
                </c:pt>
                <c:pt idx="435" formatCode="0.00E+00">
                  <c:v>0</c:v>
                </c:pt>
                <c:pt idx="436" formatCode="0.00E+00">
                  <c:v>0</c:v>
                </c:pt>
                <c:pt idx="437" formatCode="0.00E+00">
                  <c:v>0</c:v>
                </c:pt>
                <c:pt idx="438" formatCode="0.00E+00">
                  <c:v>0</c:v>
                </c:pt>
                <c:pt idx="439" formatCode="0.00E+00">
                  <c:v>0</c:v>
                </c:pt>
                <c:pt idx="440" formatCode="0.00E+00">
                  <c:v>0</c:v>
                </c:pt>
                <c:pt idx="441" formatCode="0.00E+00">
                  <c:v>0</c:v>
                </c:pt>
                <c:pt idx="442" formatCode="0.00E+00">
                  <c:v>0</c:v>
                </c:pt>
                <c:pt idx="443" formatCode="0.00E+00">
                  <c:v>0</c:v>
                </c:pt>
                <c:pt idx="444" formatCode="0.00E+00">
                  <c:v>0</c:v>
                </c:pt>
                <c:pt idx="445" formatCode="0.00E+00">
                  <c:v>0</c:v>
                </c:pt>
                <c:pt idx="446" formatCode="0.00E+00">
                  <c:v>0</c:v>
                </c:pt>
                <c:pt idx="447" formatCode="0.00E+00">
                  <c:v>0</c:v>
                </c:pt>
                <c:pt idx="448" formatCode="0.00E+00">
                  <c:v>0</c:v>
                </c:pt>
                <c:pt idx="449" formatCode="0.00E+00">
                  <c:v>0</c:v>
                </c:pt>
                <c:pt idx="450" formatCode="0.00E+00">
                  <c:v>0</c:v>
                </c:pt>
                <c:pt idx="451" formatCode="0.00E+00">
                  <c:v>0</c:v>
                </c:pt>
                <c:pt idx="452" formatCode="0.00E+00">
                  <c:v>0</c:v>
                </c:pt>
                <c:pt idx="453" formatCode="0.00E+00">
                  <c:v>0</c:v>
                </c:pt>
                <c:pt idx="454" formatCode="0.00E+00">
                  <c:v>0</c:v>
                </c:pt>
                <c:pt idx="455" formatCode="0.00E+00">
                  <c:v>0</c:v>
                </c:pt>
                <c:pt idx="456" formatCode="0.00E+00">
                  <c:v>0</c:v>
                </c:pt>
                <c:pt idx="457" formatCode="0.00E+00">
                  <c:v>0</c:v>
                </c:pt>
                <c:pt idx="458" formatCode="0.00E+00">
                  <c:v>0</c:v>
                </c:pt>
                <c:pt idx="459" formatCode="0.00E+00">
                  <c:v>0</c:v>
                </c:pt>
                <c:pt idx="460" formatCode="0.00E+00">
                  <c:v>0</c:v>
                </c:pt>
                <c:pt idx="461" formatCode="0.00E+00">
                  <c:v>0</c:v>
                </c:pt>
                <c:pt idx="462" formatCode="0.00E+00">
                  <c:v>0</c:v>
                </c:pt>
                <c:pt idx="463" formatCode="0.00E+00">
                  <c:v>0</c:v>
                </c:pt>
                <c:pt idx="464" formatCode="0.00E+00">
                  <c:v>0</c:v>
                </c:pt>
                <c:pt idx="465" formatCode="0.00E+00">
                  <c:v>0</c:v>
                </c:pt>
                <c:pt idx="466" formatCode="0.00E+00">
                  <c:v>0</c:v>
                </c:pt>
                <c:pt idx="467" formatCode="0.00E+00">
                  <c:v>0</c:v>
                </c:pt>
                <c:pt idx="468" formatCode="0.00E+00">
                  <c:v>0</c:v>
                </c:pt>
                <c:pt idx="469" formatCode="0.00E+00">
                  <c:v>0</c:v>
                </c:pt>
                <c:pt idx="470" formatCode="0.00E+00">
                  <c:v>0</c:v>
                </c:pt>
                <c:pt idx="471" formatCode="0.00E+00">
                  <c:v>0</c:v>
                </c:pt>
                <c:pt idx="472" formatCode="0.00E+00">
                  <c:v>0</c:v>
                </c:pt>
                <c:pt idx="473" formatCode="0.00E+00">
                  <c:v>0</c:v>
                </c:pt>
                <c:pt idx="474" formatCode="0.00E+00">
                  <c:v>0</c:v>
                </c:pt>
                <c:pt idx="475" formatCode="0.00E+00">
                  <c:v>0</c:v>
                </c:pt>
                <c:pt idx="476" formatCode="0.00E+00">
                  <c:v>0</c:v>
                </c:pt>
                <c:pt idx="477" formatCode="0.00E+00">
                  <c:v>0</c:v>
                </c:pt>
                <c:pt idx="478" formatCode="0.00E+00">
                  <c:v>0</c:v>
                </c:pt>
                <c:pt idx="479" formatCode="0.00E+00">
                  <c:v>0</c:v>
                </c:pt>
                <c:pt idx="480" formatCode="0.00E+00">
                  <c:v>0</c:v>
                </c:pt>
                <c:pt idx="481" formatCode="0.00E+00">
                  <c:v>0</c:v>
                </c:pt>
                <c:pt idx="482" formatCode="0.00E+00">
                  <c:v>0</c:v>
                </c:pt>
                <c:pt idx="483" formatCode="0.00E+00">
                  <c:v>0</c:v>
                </c:pt>
                <c:pt idx="484" formatCode="0.00E+00">
                  <c:v>0</c:v>
                </c:pt>
                <c:pt idx="485" formatCode="0.00E+00">
                  <c:v>0</c:v>
                </c:pt>
                <c:pt idx="486" formatCode="0.00E+00">
                  <c:v>0</c:v>
                </c:pt>
                <c:pt idx="487" formatCode="0.00E+00">
                  <c:v>0</c:v>
                </c:pt>
                <c:pt idx="488" formatCode="0.00E+00">
                  <c:v>0</c:v>
                </c:pt>
                <c:pt idx="489" formatCode="0.00E+00">
                  <c:v>0</c:v>
                </c:pt>
                <c:pt idx="490" formatCode="0.00E+00">
                  <c:v>0</c:v>
                </c:pt>
                <c:pt idx="491" formatCode="0.00E+00">
                  <c:v>0</c:v>
                </c:pt>
                <c:pt idx="492" formatCode="0.00E+00">
                  <c:v>0</c:v>
                </c:pt>
                <c:pt idx="493" formatCode="0.00E+00">
                  <c:v>0</c:v>
                </c:pt>
                <c:pt idx="494" formatCode="0.00E+00">
                  <c:v>0</c:v>
                </c:pt>
                <c:pt idx="495" formatCode="0.00E+00">
                  <c:v>0</c:v>
                </c:pt>
                <c:pt idx="496" formatCode="0.00E+00">
                  <c:v>0</c:v>
                </c:pt>
                <c:pt idx="497" formatCode="0.00E+00">
                  <c:v>0</c:v>
                </c:pt>
                <c:pt idx="498" formatCode="0.00E+00">
                  <c:v>0</c:v>
                </c:pt>
                <c:pt idx="499" formatCode="0.00E+00">
                  <c:v>0</c:v>
                </c:pt>
                <c:pt idx="500" formatCode="0.00E+00">
                  <c:v>0</c:v>
                </c:pt>
                <c:pt idx="501" formatCode="0.00E+00">
                  <c:v>0</c:v>
                </c:pt>
                <c:pt idx="502" formatCode="0.00E+00">
                  <c:v>0</c:v>
                </c:pt>
                <c:pt idx="503" formatCode="0.00E+00">
                  <c:v>0</c:v>
                </c:pt>
                <c:pt idx="504" formatCode="0.00E+00">
                  <c:v>0</c:v>
                </c:pt>
                <c:pt idx="505" formatCode="0.00E+00">
                  <c:v>0</c:v>
                </c:pt>
                <c:pt idx="506" formatCode="0.00E+00">
                  <c:v>0</c:v>
                </c:pt>
                <c:pt idx="507" formatCode="0.00E+00">
                  <c:v>0</c:v>
                </c:pt>
                <c:pt idx="508" formatCode="0.00E+00">
                  <c:v>0</c:v>
                </c:pt>
                <c:pt idx="509" formatCode="0.00E+00">
                  <c:v>0</c:v>
                </c:pt>
                <c:pt idx="510" formatCode="0.00E+00">
                  <c:v>0</c:v>
                </c:pt>
                <c:pt idx="511" formatCode="0.00E+00">
                  <c:v>0</c:v>
                </c:pt>
                <c:pt idx="512" formatCode="0.00E+00">
                  <c:v>0</c:v>
                </c:pt>
                <c:pt idx="513" formatCode="0.00E+00">
                  <c:v>0</c:v>
                </c:pt>
                <c:pt idx="514" formatCode="0.00E+00">
                  <c:v>0</c:v>
                </c:pt>
                <c:pt idx="515" formatCode="0.00E+00">
                  <c:v>0</c:v>
                </c:pt>
                <c:pt idx="516" formatCode="0.00E+00">
                  <c:v>0</c:v>
                </c:pt>
                <c:pt idx="517" formatCode="0.00E+00">
                  <c:v>0</c:v>
                </c:pt>
                <c:pt idx="518" formatCode="0.00E+00">
                  <c:v>0</c:v>
                </c:pt>
                <c:pt idx="519" formatCode="0.00E+00">
                  <c:v>0</c:v>
                </c:pt>
                <c:pt idx="520" formatCode="0.00E+00">
                  <c:v>0</c:v>
                </c:pt>
                <c:pt idx="521" formatCode="0.00E+00">
                  <c:v>0</c:v>
                </c:pt>
                <c:pt idx="522" formatCode="0.00E+00">
                  <c:v>0</c:v>
                </c:pt>
                <c:pt idx="523" formatCode="0.00E+00">
                  <c:v>0</c:v>
                </c:pt>
                <c:pt idx="524" formatCode="0.00E+00">
                  <c:v>0</c:v>
                </c:pt>
                <c:pt idx="525" formatCode="0.00E+00">
                  <c:v>0</c:v>
                </c:pt>
                <c:pt idx="526" formatCode="0.00E+00">
                  <c:v>0</c:v>
                </c:pt>
                <c:pt idx="527" formatCode="0.00E+00">
                  <c:v>0</c:v>
                </c:pt>
                <c:pt idx="528" formatCode="0.00E+00">
                  <c:v>0</c:v>
                </c:pt>
                <c:pt idx="529" formatCode="0.00E+00">
                  <c:v>0</c:v>
                </c:pt>
                <c:pt idx="530" formatCode="0.00E+00">
                  <c:v>0</c:v>
                </c:pt>
                <c:pt idx="531" formatCode="0.00E+00">
                  <c:v>0</c:v>
                </c:pt>
                <c:pt idx="532" formatCode="0.00E+00">
                  <c:v>0</c:v>
                </c:pt>
                <c:pt idx="533" formatCode="0.00E+00">
                  <c:v>0</c:v>
                </c:pt>
                <c:pt idx="534" formatCode="0.00E+00">
                  <c:v>0</c:v>
                </c:pt>
                <c:pt idx="535" formatCode="0.00E+00">
                  <c:v>0</c:v>
                </c:pt>
                <c:pt idx="536" formatCode="0.00E+00">
                  <c:v>0</c:v>
                </c:pt>
                <c:pt idx="537" formatCode="0.00E+00">
                  <c:v>0</c:v>
                </c:pt>
                <c:pt idx="538" formatCode="0.00E+00">
                  <c:v>0</c:v>
                </c:pt>
                <c:pt idx="539" formatCode="0.00E+00">
                  <c:v>0</c:v>
                </c:pt>
                <c:pt idx="540" formatCode="0.00E+00">
                  <c:v>0</c:v>
                </c:pt>
                <c:pt idx="541" formatCode="0.00E+00">
                  <c:v>0</c:v>
                </c:pt>
                <c:pt idx="542" formatCode="0.00E+00">
                  <c:v>0</c:v>
                </c:pt>
                <c:pt idx="543" formatCode="0.00E+00">
                  <c:v>0</c:v>
                </c:pt>
                <c:pt idx="544" formatCode="0.00E+00">
                  <c:v>0</c:v>
                </c:pt>
                <c:pt idx="545" formatCode="0.00E+00">
                  <c:v>0</c:v>
                </c:pt>
                <c:pt idx="546" formatCode="0.00E+00">
                  <c:v>0</c:v>
                </c:pt>
                <c:pt idx="547" formatCode="0.00E+00">
                  <c:v>0</c:v>
                </c:pt>
                <c:pt idx="548" formatCode="0.00E+00">
                  <c:v>0</c:v>
                </c:pt>
                <c:pt idx="549" formatCode="0.00E+00">
                  <c:v>0</c:v>
                </c:pt>
                <c:pt idx="550" formatCode="0.00E+00">
                  <c:v>0</c:v>
                </c:pt>
                <c:pt idx="551" formatCode="0.00E+00">
                  <c:v>0</c:v>
                </c:pt>
                <c:pt idx="552" formatCode="0.00E+00">
                  <c:v>0</c:v>
                </c:pt>
                <c:pt idx="553" formatCode="0.00E+00">
                  <c:v>0</c:v>
                </c:pt>
                <c:pt idx="554" formatCode="0.00E+00">
                  <c:v>0</c:v>
                </c:pt>
                <c:pt idx="555" formatCode="0.00E+00">
                  <c:v>0</c:v>
                </c:pt>
                <c:pt idx="556" formatCode="0.00E+00">
                  <c:v>0</c:v>
                </c:pt>
                <c:pt idx="557" formatCode="0.00E+00">
                  <c:v>0</c:v>
                </c:pt>
                <c:pt idx="558" formatCode="0.00E+00">
                  <c:v>0</c:v>
                </c:pt>
                <c:pt idx="559" formatCode="0.00E+00">
                  <c:v>0</c:v>
                </c:pt>
                <c:pt idx="560" formatCode="0.00E+00">
                  <c:v>0</c:v>
                </c:pt>
                <c:pt idx="561" formatCode="0.00E+00">
                  <c:v>0</c:v>
                </c:pt>
                <c:pt idx="562" formatCode="0.00E+00">
                  <c:v>0</c:v>
                </c:pt>
                <c:pt idx="563" formatCode="0.00E+00">
                  <c:v>0</c:v>
                </c:pt>
                <c:pt idx="564" formatCode="0.00E+00">
                  <c:v>0</c:v>
                </c:pt>
                <c:pt idx="565" formatCode="0.00E+00">
                  <c:v>0</c:v>
                </c:pt>
                <c:pt idx="566" formatCode="0.00E+00">
                  <c:v>0</c:v>
                </c:pt>
                <c:pt idx="567" formatCode="0.00E+00">
                  <c:v>0</c:v>
                </c:pt>
                <c:pt idx="568" formatCode="0.00E+00">
                  <c:v>0</c:v>
                </c:pt>
                <c:pt idx="569" formatCode="0.00E+00">
                  <c:v>0</c:v>
                </c:pt>
                <c:pt idx="570" formatCode="0.00E+00">
                  <c:v>0</c:v>
                </c:pt>
                <c:pt idx="571" formatCode="0.00E+00">
                  <c:v>0</c:v>
                </c:pt>
                <c:pt idx="572" formatCode="0.00E+00">
                  <c:v>0</c:v>
                </c:pt>
                <c:pt idx="573" formatCode="0.00E+00">
                  <c:v>0</c:v>
                </c:pt>
                <c:pt idx="574" formatCode="0.00E+00">
                  <c:v>0</c:v>
                </c:pt>
                <c:pt idx="575" formatCode="0.00E+00">
                  <c:v>0</c:v>
                </c:pt>
                <c:pt idx="576" formatCode="0.00E+00">
                  <c:v>0</c:v>
                </c:pt>
                <c:pt idx="577" formatCode="0.00E+00">
                  <c:v>0</c:v>
                </c:pt>
                <c:pt idx="578" formatCode="0.00E+00">
                  <c:v>0</c:v>
                </c:pt>
                <c:pt idx="579" formatCode="0.00E+00">
                  <c:v>0</c:v>
                </c:pt>
                <c:pt idx="580" formatCode="0.00E+00">
                  <c:v>0</c:v>
                </c:pt>
                <c:pt idx="581" formatCode="0.00E+00">
                  <c:v>0</c:v>
                </c:pt>
                <c:pt idx="582" formatCode="0.00E+00">
                  <c:v>0</c:v>
                </c:pt>
                <c:pt idx="583" formatCode="0.00E+00">
                  <c:v>0</c:v>
                </c:pt>
                <c:pt idx="584" formatCode="0.00E+00">
                  <c:v>0</c:v>
                </c:pt>
                <c:pt idx="585" formatCode="0.00E+00">
                  <c:v>0</c:v>
                </c:pt>
                <c:pt idx="586" formatCode="0.00E+00">
                  <c:v>0</c:v>
                </c:pt>
                <c:pt idx="587" formatCode="0.00E+00">
                  <c:v>0</c:v>
                </c:pt>
                <c:pt idx="588" formatCode="0.00E+00">
                  <c:v>0</c:v>
                </c:pt>
                <c:pt idx="589" formatCode="0.00E+00">
                  <c:v>0</c:v>
                </c:pt>
                <c:pt idx="590" formatCode="0.00E+00">
                  <c:v>0</c:v>
                </c:pt>
                <c:pt idx="591" formatCode="0.00E+00">
                  <c:v>0</c:v>
                </c:pt>
                <c:pt idx="592" formatCode="0.00E+00">
                  <c:v>0</c:v>
                </c:pt>
                <c:pt idx="593" formatCode="0.00E+00">
                  <c:v>0</c:v>
                </c:pt>
                <c:pt idx="594" formatCode="0.00E+00">
                  <c:v>0</c:v>
                </c:pt>
                <c:pt idx="595" formatCode="0.00E+00">
                  <c:v>0</c:v>
                </c:pt>
                <c:pt idx="596" formatCode="0.00E+00">
                  <c:v>0</c:v>
                </c:pt>
                <c:pt idx="597" formatCode="0.00E+00">
                  <c:v>0</c:v>
                </c:pt>
                <c:pt idx="598" formatCode="0.00E+00">
                  <c:v>0</c:v>
                </c:pt>
                <c:pt idx="599" formatCode="0.00E+00">
                  <c:v>0</c:v>
                </c:pt>
                <c:pt idx="600" formatCode="0.00E+00">
                  <c:v>0</c:v>
                </c:pt>
                <c:pt idx="601" formatCode="0.00E+00">
                  <c:v>0</c:v>
                </c:pt>
                <c:pt idx="602" formatCode="0.00E+00">
                  <c:v>0</c:v>
                </c:pt>
                <c:pt idx="603" formatCode="0.00E+00">
                  <c:v>0</c:v>
                </c:pt>
                <c:pt idx="604" formatCode="0.00E+00">
                  <c:v>0</c:v>
                </c:pt>
                <c:pt idx="605" formatCode="0.00E+00">
                  <c:v>0</c:v>
                </c:pt>
                <c:pt idx="606" formatCode="0.00E+00">
                  <c:v>0</c:v>
                </c:pt>
                <c:pt idx="607" formatCode="0.00E+00">
                  <c:v>0</c:v>
                </c:pt>
                <c:pt idx="608" formatCode="0.00E+00">
                  <c:v>0</c:v>
                </c:pt>
                <c:pt idx="609" formatCode="0.00E+00">
                  <c:v>0</c:v>
                </c:pt>
                <c:pt idx="610" formatCode="0.00E+00">
                  <c:v>0</c:v>
                </c:pt>
                <c:pt idx="611" formatCode="0.00E+00">
                  <c:v>0</c:v>
                </c:pt>
                <c:pt idx="612" formatCode="0.00E+00">
                  <c:v>0</c:v>
                </c:pt>
                <c:pt idx="613" formatCode="0.00E+00">
                  <c:v>0</c:v>
                </c:pt>
                <c:pt idx="614" formatCode="0.00E+00">
                  <c:v>0</c:v>
                </c:pt>
                <c:pt idx="615" formatCode="0.00E+00">
                  <c:v>0</c:v>
                </c:pt>
                <c:pt idx="616" formatCode="0.00E+00">
                  <c:v>0</c:v>
                </c:pt>
                <c:pt idx="617" formatCode="0.00E+00">
                  <c:v>0</c:v>
                </c:pt>
                <c:pt idx="618" formatCode="0.00E+00">
                  <c:v>0</c:v>
                </c:pt>
                <c:pt idx="619" formatCode="0.00E+00">
                  <c:v>0</c:v>
                </c:pt>
                <c:pt idx="620" formatCode="0.00E+00">
                  <c:v>0</c:v>
                </c:pt>
                <c:pt idx="621" formatCode="0.00E+00">
                  <c:v>0</c:v>
                </c:pt>
                <c:pt idx="622" formatCode="0.00E+00">
                  <c:v>0</c:v>
                </c:pt>
                <c:pt idx="623" formatCode="0.00E+00">
                  <c:v>0</c:v>
                </c:pt>
                <c:pt idx="624" formatCode="0.00E+00">
                  <c:v>0</c:v>
                </c:pt>
                <c:pt idx="625" formatCode="0.00E+00">
                  <c:v>0</c:v>
                </c:pt>
                <c:pt idx="626" formatCode="0.00E+00">
                  <c:v>0</c:v>
                </c:pt>
                <c:pt idx="627" formatCode="0.00E+00">
                  <c:v>0</c:v>
                </c:pt>
                <c:pt idx="628" formatCode="0.00E+00">
                  <c:v>0</c:v>
                </c:pt>
                <c:pt idx="629" formatCode="0.00E+00">
                  <c:v>0</c:v>
                </c:pt>
                <c:pt idx="630" formatCode="0.00E+00">
                  <c:v>0</c:v>
                </c:pt>
                <c:pt idx="631" formatCode="0.00E+00">
                  <c:v>0</c:v>
                </c:pt>
                <c:pt idx="632" formatCode="0.00E+00">
                  <c:v>0</c:v>
                </c:pt>
                <c:pt idx="633" formatCode="0.00E+00">
                  <c:v>0</c:v>
                </c:pt>
                <c:pt idx="634" formatCode="0.00E+00">
                  <c:v>0</c:v>
                </c:pt>
                <c:pt idx="635" formatCode="0.00E+00">
                  <c:v>0</c:v>
                </c:pt>
                <c:pt idx="636" formatCode="0.00E+00">
                  <c:v>0</c:v>
                </c:pt>
                <c:pt idx="637" formatCode="0.00E+00">
                  <c:v>0</c:v>
                </c:pt>
                <c:pt idx="638" formatCode="0.00E+00">
                  <c:v>0</c:v>
                </c:pt>
                <c:pt idx="639" formatCode="0.00E+00">
                  <c:v>0</c:v>
                </c:pt>
                <c:pt idx="640" formatCode="0.00E+00">
                  <c:v>0</c:v>
                </c:pt>
                <c:pt idx="641" formatCode="0.00E+00">
                  <c:v>0</c:v>
                </c:pt>
                <c:pt idx="642" formatCode="0.00E+00">
                  <c:v>0</c:v>
                </c:pt>
                <c:pt idx="643" formatCode="0.00E+00">
                  <c:v>0</c:v>
                </c:pt>
                <c:pt idx="644" formatCode="0.00E+00">
                  <c:v>0</c:v>
                </c:pt>
                <c:pt idx="645" formatCode="0.00E+00">
                  <c:v>0</c:v>
                </c:pt>
                <c:pt idx="646" formatCode="0.00E+00">
                  <c:v>0</c:v>
                </c:pt>
                <c:pt idx="647" formatCode="0.00E+00">
                  <c:v>0</c:v>
                </c:pt>
                <c:pt idx="648" formatCode="0.00E+00">
                  <c:v>0</c:v>
                </c:pt>
                <c:pt idx="649" formatCode="0.00E+00">
                  <c:v>0</c:v>
                </c:pt>
                <c:pt idx="650" formatCode="0.00E+00">
                  <c:v>0</c:v>
                </c:pt>
                <c:pt idx="651" formatCode="0.00E+00">
                  <c:v>0</c:v>
                </c:pt>
                <c:pt idx="652" formatCode="0.00E+00">
                  <c:v>0</c:v>
                </c:pt>
                <c:pt idx="653" formatCode="0.00E+00">
                  <c:v>0</c:v>
                </c:pt>
                <c:pt idx="654" formatCode="0.00E+00">
                  <c:v>0</c:v>
                </c:pt>
                <c:pt idx="655" formatCode="0.00E+00">
                  <c:v>0</c:v>
                </c:pt>
                <c:pt idx="656" formatCode="0.00E+00">
                  <c:v>0</c:v>
                </c:pt>
                <c:pt idx="657" formatCode="0.00E+00">
                  <c:v>0</c:v>
                </c:pt>
                <c:pt idx="658" formatCode="0.00E+00">
                  <c:v>0</c:v>
                </c:pt>
                <c:pt idx="659" formatCode="0.00E+00">
                  <c:v>0</c:v>
                </c:pt>
                <c:pt idx="660" formatCode="0.00E+00">
                  <c:v>0</c:v>
                </c:pt>
                <c:pt idx="661" formatCode="0.00E+00">
                  <c:v>0</c:v>
                </c:pt>
                <c:pt idx="662" formatCode="0.00E+00">
                  <c:v>0</c:v>
                </c:pt>
                <c:pt idx="663" formatCode="0.00E+00">
                  <c:v>0</c:v>
                </c:pt>
                <c:pt idx="664" formatCode="0.00E+00">
                  <c:v>0</c:v>
                </c:pt>
                <c:pt idx="665" formatCode="0.00E+00">
                  <c:v>0</c:v>
                </c:pt>
                <c:pt idx="666" formatCode="0.00E+00">
                  <c:v>0</c:v>
                </c:pt>
                <c:pt idx="667" formatCode="0.00E+00">
                  <c:v>0</c:v>
                </c:pt>
                <c:pt idx="668" formatCode="0.00E+00">
                  <c:v>0</c:v>
                </c:pt>
                <c:pt idx="669" formatCode="0.00E+00">
                  <c:v>0</c:v>
                </c:pt>
                <c:pt idx="670" formatCode="0.00E+00">
                  <c:v>0</c:v>
                </c:pt>
                <c:pt idx="671" formatCode="0.00E+00">
                  <c:v>0</c:v>
                </c:pt>
                <c:pt idx="672" formatCode="0.00E+00">
                  <c:v>0</c:v>
                </c:pt>
                <c:pt idx="673" formatCode="0.00E+00">
                  <c:v>0</c:v>
                </c:pt>
                <c:pt idx="674" formatCode="0.00E+00">
                  <c:v>0</c:v>
                </c:pt>
                <c:pt idx="675" formatCode="0.00E+00">
                  <c:v>0</c:v>
                </c:pt>
                <c:pt idx="676" formatCode="0.00E+00">
                  <c:v>0</c:v>
                </c:pt>
                <c:pt idx="677" formatCode="0.00E+00">
                  <c:v>0</c:v>
                </c:pt>
                <c:pt idx="678" formatCode="0.00E+00">
                  <c:v>0</c:v>
                </c:pt>
                <c:pt idx="679" formatCode="0.00E+00">
                  <c:v>0</c:v>
                </c:pt>
                <c:pt idx="680" formatCode="0.00E+00">
                  <c:v>0</c:v>
                </c:pt>
                <c:pt idx="681" formatCode="0.00E+00">
                  <c:v>0</c:v>
                </c:pt>
                <c:pt idx="682" formatCode="0.00E+00">
                  <c:v>0</c:v>
                </c:pt>
                <c:pt idx="683" formatCode="0.00E+00">
                  <c:v>0</c:v>
                </c:pt>
                <c:pt idx="684" formatCode="0.00E+00">
                  <c:v>0</c:v>
                </c:pt>
                <c:pt idx="685" formatCode="0.00E+00">
                  <c:v>0</c:v>
                </c:pt>
                <c:pt idx="686" formatCode="0.00E+00">
                  <c:v>0</c:v>
                </c:pt>
                <c:pt idx="687" formatCode="0.00E+00">
                  <c:v>0</c:v>
                </c:pt>
                <c:pt idx="688" formatCode="0.00E+00">
                  <c:v>0</c:v>
                </c:pt>
                <c:pt idx="689" formatCode="0.00E+00">
                  <c:v>0</c:v>
                </c:pt>
                <c:pt idx="690" formatCode="0.00E+00">
                  <c:v>0</c:v>
                </c:pt>
                <c:pt idx="691" formatCode="0.00E+00">
                  <c:v>0</c:v>
                </c:pt>
                <c:pt idx="692" formatCode="0.00E+00">
                  <c:v>0</c:v>
                </c:pt>
                <c:pt idx="693" formatCode="0.00E+00">
                  <c:v>0</c:v>
                </c:pt>
                <c:pt idx="694" formatCode="0.00E+00">
                  <c:v>0</c:v>
                </c:pt>
                <c:pt idx="695" formatCode="0.00E+00">
                  <c:v>0</c:v>
                </c:pt>
                <c:pt idx="696" formatCode="0.00E+00">
                  <c:v>0</c:v>
                </c:pt>
                <c:pt idx="697" formatCode="0.00E+00">
                  <c:v>0</c:v>
                </c:pt>
                <c:pt idx="698" formatCode="0.00E+00">
                  <c:v>0</c:v>
                </c:pt>
                <c:pt idx="699" formatCode="0.00E+00">
                  <c:v>0</c:v>
                </c:pt>
                <c:pt idx="700" formatCode="0.00E+00">
                  <c:v>0</c:v>
                </c:pt>
                <c:pt idx="701" formatCode="0.00E+00">
                  <c:v>0</c:v>
                </c:pt>
                <c:pt idx="702" formatCode="0.00E+00">
                  <c:v>0</c:v>
                </c:pt>
                <c:pt idx="703" formatCode="0.00E+00">
                  <c:v>0</c:v>
                </c:pt>
                <c:pt idx="704" formatCode="0.00E+00">
                  <c:v>0</c:v>
                </c:pt>
                <c:pt idx="705" formatCode="0.00E+00">
                  <c:v>0</c:v>
                </c:pt>
                <c:pt idx="706" formatCode="0.00E+00">
                  <c:v>0</c:v>
                </c:pt>
                <c:pt idx="707" formatCode="0.00E+00">
                  <c:v>0</c:v>
                </c:pt>
                <c:pt idx="708" formatCode="0.00E+00">
                  <c:v>0</c:v>
                </c:pt>
                <c:pt idx="709" formatCode="0.00E+00">
                  <c:v>0</c:v>
                </c:pt>
                <c:pt idx="710" formatCode="0.00E+00">
                  <c:v>0</c:v>
                </c:pt>
                <c:pt idx="711" formatCode="0.00E+00">
                  <c:v>0</c:v>
                </c:pt>
                <c:pt idx="712" formatCode="0.00E+00">
                  <c:v>0</c:v>
                </c:pt>
                <c:pt idx="713" formatCode="0.00E+00">
                  <c:v>0</c:v>
                </c:pt>
                <c:pt idx="714" formatCode="0.00E+00">
                  <c:v>0</c:v>
                </c:pt>
                <c:pt idx="715" formatCode="0.00E+00">
                  <c:v>0</c:v>
                </c:pt>
                <c:pt idx="716" formatCode="0.00E+00">
                  <c:v>0</c:v>
                </c:pt>
                <c:pt idx="717" formatCode="0.00E+00">
                  <c:v>0</c:v>
                </c:pt>
                <c:pt idx="718" formatCode="0.00E+00">
                  <c:v>0</c:v>
                </c:pt>
                <c:pt idx="719" formatCode="0.00E+00">
                  <c:v>0</c:v>
                </c:pt>
                <c:pt idx="720" formatCode="0.00E+00">
                  <c:v>0</c:v>
                </c:pt>
                <c:pt idx="721" formatCode="0.00E+00">
                  <c:v>0</c:v>
                </c:pt>
                <c:pt idx="722" formatCode="0.00E+00">
                  <c:v>0</c:v>
                </c:pt>
                <c:pt idx="723" formatCode="0.00E+00">
                  <c:v>0</c:v>
                </c:pt>
                <c:pt idx="724" formatCode="0.00E+00">
                  <c:v>0</c:v>
                </c:pt>
                <c:pt idx="725" formatCode="0.00E+00">
                  <c:v>0</c:v>
                </c:pt>
                <c:pt idx="726" formatCode="0.00E+00">
                  <c:v>0</c:v>
                </c:pt>
                <c:pt idx="727" formatCode="0.00E+00">
                  <c:v>0</c:v>
                </c:pt>
                <c:pt idx="728" formatCode="0.00E+00">
                  <c:v>0</c:v>
                </c:pt>
                <c:pt idx="729" formatCode="0.00E+00">
                  <c:v>0</c:v>
                </c:pt>
                <c:pt idx="730" formatCode="0.00E+00">
                  <c:v>0</c:v>
                </c:pt>
                <c:pt idx="731" formatCode="0.00E+00">
                  <c:v>0</c:v>
                </c:pt>
                <c:pt idx="732" formatCode="0.00E+00">
                  <c:v>0</c:v>
                </c:pt>
                <c:pt idx="733" formatCode="0.00E+00">
                  <c:v>0</c:v>
                </c:pt>
                <c:pt idx="734" formatCode="0.00E+00">
                  <c:v>0</c:v>
                </c:pt>
                <c:pt idx="735" formatCode="0.00E+00">
                  <c:v>0</c:v>
                </c:pt>
                <c:pt idx="736" formatCode="0.00E+00">
                  <c:v>0</c:v>
                </c:pt>
                <c:pt idx="737" formatCode="0.00E+00">
                  <c:v>0</c:v>
                </c:pt>
                <c:pt idx="738" formatCode="0.00E+00">
                  <c:v>0</c:v>
                </c:pt>
                <c:pt idx="739" formatCode="0.00E+00">
                  <c:v>0</c:v>
                </c:pt>
                <c:pt idx="740" formatCode="0.00E+00">
                  <c:v>0</c:v>
                </c:pt>
                <c:pt idx="741" formatCode="0.00E+00">
                  <c:v>0</c:v>
                </c:pt>
                <c:pt idx="742" formatCode="0.00E+00">
                  <c:v>0</c:v>
                </c:pt>
                <c:pt idx="743" formatCode="0.00E+00">
                  <c:v>0</c:v>
                </c:pt>
                <c:pt idx="744" formatCode="0.00E+00">
                  <c:v>0</c:v>
                </c:pt>
                <c:pt idx="745" formatCode="0.00E+00">
                  <c:v>0</c:v>
                </c:pt>
                <c:pt idx="746" formatCode="0.00E+00">
                  <c:v>0</c:v>
                </c:pt>
                <c:pt idx="747" formatCode="0.00E+00">
                  <c:v>0</c:v>
                </c:pt>
                <c:pt idx="748" formatCode="0.00E+00">
                  <c:v>0</c:v>
                </c:pt>
                <c:pt idx="749" formatCode="0.00E+00">
                  <c:v>0</c:v>
                </c:pt>
                <c:pt idx="750" formatCode="0.00E+00">
                  <c:v>0</c:v>
                </c:pt>
                <c:pt idx="751" formatCode="0.00E+00">
                  <c:v>0</c:v>
                </c:pt>
                <c:pt idx="752" formatCode="0.00E+00">
                  <c:v>0</c:v>
                </c:pt>
                <c:pt idx="753" formatCode="0.00E+00">
                  <c:v>0</c:v>
                </c:pt>
                <c:pt idx="754" formatCode="0.00E+00">
                  <c:v>0</c:v>
                </c:pt>
                <c:pt idx="755" formatCode="0.00E+00">
                  <c:v>0</c:v>
                </c:pt>
                <c:pt idx="756" formatCode="0.00E+00">
                  <c:v>0</c:v>
                </c:pt>
                <c:pt idx="757" formatCode="0.00E+00">
                  <c:v>0</c:v>
                </c:pt>
                <c:pt idx="758" formatCode="0.00E+00">
                  <c:v>0</c:v>
                </c:pt>
                <c:pt idx="759" formatCode="0.00E+00">
                  <c:v>0</c:v>
                </c:pt>
                <c:pt idx="760" formatCode="0.00E+00">
                  <c:v>0</c:v>
                </c:pt>
                <c:pt idx="761" formatCode="0.00E+00">
                  <c:v>0</c:v>
                </c:pt>
                <c:pt idx="762" formatCode="0.00E+00">
                  <c:v>0</c:v>
                </c:pt>
                <c:pt idx="763" formatCode="0.00E+00">
                  <c:v>0</c:v>
                </c:pt>
                <c:pt idx="764" formatCode="0.00E+00">
                  <c:v>0</c:v>
                </c:pt>
                <c:pt idx="765" formatCode="0.00E+00">
                  <c:v>0</c:v>
                </c:pt>
                <c:pt idx="766" formatCode="0.00E+00">
                  <c:v>0</c:v>
                </c:pt>
                <c:pt idx="767" formatCode="0.00E+00">
                  <c:v>0</c:v>
                </c:pt>
                <c:pt idx="768" formatCode="0.00E+00">
                  <c:v>0</c:v>
                </c:pt>
                <c:pt idx="769" formatCode="0.00E+00">
                  <c:v>0</c:v>
                </c:pt>
                <c:pt idx="770" formatCode="0.00E+00">
                  <c:v>0</c:v>
                </c:pt>
                <c:pt idx="771" formatCode="0.00E+00">
                  <c:v>0</c:v>
                </c:pt>
                <c:pt idx="772" formatCode="0.00E+00">
                  <c:v>0</c:v>
                </c:pt>
                <c:pt idx="773" formatCode="0.00E+00">
                  <c:v>0</c:v>
                </c:pt>
                <c:pt idx="774" formatCode="0.00E+00">
                  <c:v>0</c:v>
                </c:pt>
                <c:pt idx="775" formatCode="0.00E+00">
                  <c:v>0</c:v>
                </c:pt>
                <c:pt idx="776" formatCode="0.00E+00">
                  <c:v>0</c:v>
                </c:pt>
                <c:pt idx="777" formatCode="0.00E+00">
                  <c:v>0</c:v>
                </c:pt>
                <c:pt idx="778" formatCode="0.00E+00">
                  <c:v>0</c:v>
                </c:pt>
                <c:pt idx="779" formatCode="0.00E+00">
                  <c:v>0</c:v>
                </c:pt>
                <c:pt idx="780" formatCode="0.00E+00">
                  <c:v>0</c:v>
                </c:pt>
                <c:pt idx="781" formatCode="0.00E+00">
                  <c:v>0</c:v>
                </c:pt>
                <c:pt idx="782" formatCode="0.00E+00">
                  <c:v>0</c:v>
                </c:pt>
                <c:pt idx="783" formatCode="0.00E+00">
                  <c:v>0</c:v>
                </c:pt>
                <c:pt idx="784" formatCode="0.00E+00">
                  <c:v>0</c:v>
                </c:pt>
                <c:pt idx="785" formatCode="0.00E+00">
                  <c:v>0</c:v>
                </c:pt>
                <c:pt idx="786" formatCode="0.00E+00">
                  <c:v>0</c:v>
                </c:pt>
                <c:pt idx="787" formatCode="0.00E+00">
                  <c:v>0</c:v>
                </c:pt>
                <c:pt idx="788" formatCode="0.00E+00">
                  <c:v>0</c:v>
                </c:pt>
                <c:pt idx="789" formatCode="0.00E+00">
                  <c:v>0</c:v>
                </c:pt>
                <c:pt idx="790" formatCode="0.00E+00">
                  <c:v>0</c:v>
                </c:pt>
                <c:pt idx="791" formatCode="0.00E+00">
                  <c:v>0</c:v>
                </c:pt>
                <c:pt idx="792" formatCode="0.00E+00">
                  <c:v>0</c:v>
                </c:pt>
                <c:pt idx="793" formatCode="0.00E+00">
                  <c:v>0</c:v>
                </c:pt>
                <c:pt idx="794" formatCode="0.00E+00">
                  <c:v>0</c:v>
                </c:pt>
                <c:pt idx="795" formatCode="0.00E+00">
                  <c:v>0</c:v>
                </c:pt>
                <c:pt idx="796" formatCode="0.00E+00">
                  <c:v>0</c:v>
                </c:pt>
                <c:pt idx="797" formatCode="0.00E+00">
                  <c:v>0</c:v>
                </c:pt>
                <c:pt idx="798" formatCode="0.00E+00">
                  <c:v>0</c:v>
                </c:pt>
                <c:pt idx="799" formatCode="0.00E+00">
                  <c:v>0</c:v>
                </c:pt>
                <c:pt idx="800" formatCode="0.00E+00">
                  <c:v>0</c:v>
                </c:pt>
                <c:pt idx="801" formatCode="0.00E+00">
                  <c:v>0</c:v>
                </c:pt>
                <c:pt idx="802" formatCode="0.00E+00">
                  <c:v>0</c:v>
                </c:pt>
                <c:pt idx="803" formatCode="0.00E+00">
                  <c:v>0</c:v>
                </c:pt>
                <c:pt idx="804" formatCode="0.00E+00">
                  <c:v>0</c:v>
                </c:pt>
                <c:pt idx="805" formatCode="0.00E+00">
                  <c:v>0</c:v>
                </c:pt>
                <c:pt idx="806" formatCode="0.00E+00">
                  <c:v>0</c:v>
                </c:pt>
                <c:pt idx="807" formatCode="0.00E+00">
                  <c:v>0</c:v>
                </c:pt>
                <c:pt idx="808" formatCode="0.00E+00">
                  <c:v>0</c:v>
                </c:pt>
                <c:pt idx="809" formatCode="0.00E+00">
                  <c:v>0</c:v>
                </c:pt>
                <c:pt idx="810" formatCode="0.00E+00">
                  <c:v>0</c:v>
                </c:pt>
                <c:pt idx="811" formatCode="0.00E+00">
                  <c:v>0</c:v>
                </c:pt>
                <c:pt idx="812" formatCode="0.00E+00">
                  <c:v>0</c:v>
                </c:pt>
                <c:pt idx="813" formatCode="0.00E+00">
                  <c:v>0</c:v>
                </c:pt>
                <c:pt idx="814" formatCode="0.00E+00">
                  <c:v>0</c:v>
                </c:pt>
                <c:pt idx="815" formatCode="0.00E+00">
                  <c:v>0</c:v>
                </c:pt>
                <c:pt idx="816" formatCode="0.00E+00">
                  <c:v>0</c:v>
                </c:pt>
                <c:pt idx="817" formatCode="0.00E+00">
                  <c:v>0</c:v>
                </c:pt>
                <c:pt idx="818" formatCode="0.00E+00">
                  <c:v>0</c:v>
                </c:pt>
                <c:pt idx="819" formatCode="0.00E+00">
                  <c:v>0</c:v>
                </c:pt>
                <c:pt idx="820" formatCode="0.00E+00">
                  <c:v>0</c:v>
                </c:pt>
                <c:pt idx="821" formatCode="0.00E+00">
                  <c:v>0</c:v>
                </c:pt>
                <c:pt idx="822" formatCode="0.00E+00">
                  <c:v>0</c:v>
                </c:pt>
                <c:pt idx="823" formatCode="0.00E+00">
                  <c:v>0</c:v>
                </c:pt>
                <c:pt idx="824" formatCode="0.00E+00">
                  <c:v>0</c:v>
                </c:pt>
                <c:pt idx="825" formatCode="0.00E+00">
                  <c:v>0</c:v>
                </c:pt>
                <c:pt idx="826" formatCode="0.00E+00">
                  <c:v>0</c:v>
                </c:pt>
                <c:pt idx="827" formatCode="0.00E+00">
                  <c:v>0</c:v>
                </c:pt>
                <c:pt idx="828" formatCode="0.00E+00">
                  <c:v>0</c:v>
                </c:pt>
                <c:pt idx="829" formatCode="0.00E+00">
                  <c:v>0</c:v>
                </c:pt>
                <c:pt idx="830" formatCode="0.00E+00">
                  <c:v>0</c:v>
                </c:pt>
                <c:pt idx="831" formatCode="0.00E+00">
                  <c:v>0</c:v>
                </c:pt>
                <c:pt idx="832" formatCode="0.00E+00">
                  <c:v>0</c:v>
                </c:pt>
                <c:pt idx="833" formatCode="0.00E+00">
                  <c:v>0</c:v>
                </c:pt>
                <c:pt idx="834" formatCode="0.00E+00">
                  <c:v>0</c:v>
                </c:pt>
                <c:pt idx="835" formatCode="0.00E+00">
                  <c:v>0</c:v>
                </c:pt>
                <c:pt idx="836" formatCode="0.00E+00">
                  <c:v>0</c:v>
                </c:pt>
                <c:pt idx="837" formatCode="0.00E+00">
                  <c:v>0</c:v>
                </c:pt>
                <c:pt idx="838" formatCode="0.00E+00">
                  <c:v>0</c:v>
                </c:pt>
                <c:pt idx="839" formatCode="0.00E+00">
                  <c:v>0</c:v>
                </c:pt>
                <c:pt idx="840" formatCode="0.00E+00">
                  <c:v>0</c:v>
                </c:pt>
                <c:pt idx="841" formatCode="0.00E+00">
                  <c:v>0</c:v>
                </c:pt>
                <c:pt idx="842" formatCode="0.00E+00">
                  <c:v>0</c:v>
                </c:pt>
                <c:pt idx="843" formatCode="0.00E+00">
                  <c:v>0</c:v>
                </c:pt>
                <c:pt idx="844" formatCode="0.00E+00">
                  <c:v>0</c:v>
                </c:pt>
                <c:pt idx="845" formatCode="0.00E+00">
                  <c:v>0</c:v>
                </c:pt>
                <c:pt idx="846" formatCode="0.00E+00">
                  <c:v>0</c:v>
                </c:pt>
                <c:pt idx="847" formatCode="0.00E+00">
                  <c:v>0</c:v>
                </c:pt>
                <c:pt idx="848" formatCode="0.00E+00">
                  <c:v>0</c:v>
                </c:pt>
                <c:pt idx="849" formatCode="0.00E+00">
                  <c:v>0</c:v>
                </c:pt>
                <c:pt idx="850" formatCode="0.00E+00">
                  <c:v>0</c:v>
                </c:pt>
                <c:pt idx="851" formatCode="0.00E+00">
                  <c:v>0</c:v>
                </c:pt>
                <c:pt idx="852" formatCode="0.00E+00">
                  <c:v>0</c:v>
                </c:pt>
                <c:pt idx="853" formatCode="0.00E+00">
                  <c:v>0</c:v>
                </c:pt>
                <c:pt idx="854" formatCode="0.00E+00">
                  <c:v>0</c:v>
                </c:pt>
                <c:pt idx="855" formatCode="0.00E+00">
                  <c:v>0</c:v>
                </c:pt>
                <c:pt idx="856" formatCode="0.00E+00">
                  <c:v>0</c:v>
                </c:pt>
                <c:pt idx="857" formatCode="0.00E+00">
                  <c:v>0</c:v>
                </c:pt>
                <c:pt idx="858" formatCode="0.00E+00">
                  <c:v>0</c:v>
                </c:pt>
                <c:pt idx="859" formatCode="0.00E+00">
                  <c:v>0</c:v>
                </c:pt>
                <c:pt idx="860" formatCode="0.00E+00">
                  <c:v>0</c:v>
                </c:pt>
                <c:pt idx="861" formatCode="0.00E+00">
                  <c:v>0</c:v>
                </c:pt>
                <c:pt idx="862" formatCode="0.00E+00">
                  <c:v>0</c:v>
                </c:pt>
                <c:pt idx="863" formatCode="0.00E+00">
                  <c:v>0</c:v>
                </c:pt>
                <c:pt idx="864" formatCode="0.00E+00">
                  <c:v>0</c:v>
                </c:pt>
                <c:pt idx="865" formatCode="0.00E+00">
                  <c:v>0</c:v>
                </c:pt>
                <c:pt idx="866" formatCode="0.00E+00">
                  <c:v>0</c:v>
                </c:pt>
                <c:pt idx="867" formatCode="0.00E+00">
                  <c:v>0</c:v>
                </c:pt>
                <c:pt idx="868" formatCode="0.00E+00">
                  <c:v>0</c:v>
                </c:pt>
                <c:pt idx="869" formatCode="0.00E+00">
                  <c:v>0</c:v>
                </c:pt>
                <c:pt idx="870" formatCode="0.00E+00">
                  <c:v>0</c:v>
                </c:pt>
                <c:pt idx="871" formatCode="0.00E+00">
                  <c:v>0</c:v>
                </c:pt>
                <c:pt idx="872" formatCode="0.00E+00">
                  <c:v>0</c:v>
                </c:pt>
                <c:pt idx="873" formatCode="0.00E+00">
                  <c:v>0</c:v>
                </c:pt>
                <c:pt idx="874" formatCode="0.00E+00">
                  <c:v>0</c:v>
                </c:pt>
                <c:pt idx="875" formatCode="0.00E+00">
                  <c:v>0</c:v>
                </c:pt>
                <c:pt idx="876" formatCode="0.00E+00">
                  <c:v>0</c:v>
                </c:pt>
                <c:pt idx="877" formatCode="0.00E+00">
                  <c:v>0</c:v>
                </c:pt>
                <c:pt idx="878" formatCode="0.00E+00">
                  <c:v>0</c:v>
                </c:pt>
                <c:pt idx="879" formatCode="0.00E+00">
                  <c:v>0</c:v>
                </c:pt>
                <c:pt idx="880" formatCode="0.00E+00">
                  <c:v>0</c:v>
                </c:pt>
                <c:pt idx="881" formatCode="0.00E+00">
                  <c:v>0</c:v>
                </c:pt>
                <c:pt idx="882" formatCode="0.00E+00">
                  <c:v>0</c:v>
                </c:pt>
                <c:pt idx="883" formatCode="0.00E+00">
                  <c:v>0</c:v>
                </c:pt>
                <c:pt idx="884" formatCode="0.00E+00">
                  <c:v>0</c:v>
                </c:pt>
                <c:pt idx="885" formatCode="0.00E+00">
                  <c:v>0</c:v>
                </c:pt>
                <c:pt idx="886" formatCode="0.00E+00">
                  <c:v>0</c:v>
                </c:pt>
                <c:pt idx="887" formatCode="0.00E+00">
                  <c:v>0</c:v>
                </c:pt>
                <c:pt idx="888" formatCode="0.00E+00">
                  <c:v>0</c:v>
                </c:pt>
                <c:pt idx="889" formatCode="0.00E+00">
                  <c:v>0</c:v>
                </c:pt>
                <c:pt idx="890" formatCode="0.00E+00">
                  <c:v>0</c:v>
                </c:pt>
                <c:pt idx="891" formatCode="0.00E+00">
                  <c:v>0</c:v>
                </c:pt>
                <c:pt idx="892" formatCode="0.00E+00">
                  <c:v>0</c:v>
                </c:pt>
                <c:pt idx="893" formatCode="0.00E+00">
                  <c:v>0</c:v>
                </c:pt>
                <c:pt idx="894" formatCode="0.00E+00">
                  <c:v>0</c:v>
                </c:pt>
                <c:pt idx="895" formatCode="0.00E+00">
                  <c:v>0</c:v>
                </c:pt>
                <c:pt idx="896" formatCode="0.00E+00">
                  <c:v>0</c:v>
                </c:pt>
                <c:pt idx="897" formatCode="0.00E+00">
                  <c:v>0</c:v>
                </c:pt>
                <c:pt idx="898" formatCode="0.00E+00">
                  <c:v>0</c:v>
                </c:pt>
                <c:pt idx="899" formatCode="0.00E+00">
                  <c:v>0</c:v>
                </c:pt>
                <c:pt idx="900" formatCode="0.00E+00">
                  <c:v>0</c:v>
                </c:pt>
                <c:pt idx="901" formatCode="0.00E+00">
                  <c:v>0</c:v>
                </c:pt>
                <c:pt idx="902" formatCode="0.00E+00">
                  <c:v>0</c:v>
                </c:pt>
                <c:pt idx="903" formatCode="0.00E+00">
                  <c:v>0</c:v>
                </c:pt>
                <c:pt idx="904" formatCode="0.00E+00">
                  <c:v>0</c:v>
                </c:pt>
                <c:pt idx="905" formatCode="0.00E+00">
                  <c:v>0</c:v>
                </c:pt>
                <c:pt idx="906" formatCode="0.00E+00">
                  <c:v>0</c:v>
                </c:pt>
                <c:pt idx="907" formatCode="0.00E+00">
                  <c:v>0</c:v>
                </c:pt>
                <c:pt idx="908" formatCode="0.00E+00">
                  <c:v>0</c:v>
                </c:pt>
                <c:pt idx="909" formatCode="0.00E+00">
                  <c:v>0</c:v>
                </c:pt>
                <c:pt idx="910" formatCode="0.00E+00">
                  <c:v>0</c:v>
                </c:pt>
                <c:pt idx="911" formatCode="0.00E+00">
                  <c:v>0</c:v>
                </c:pt>
                <c:pt idx="912" formatCode="0.00E+00">
                  <c:v>0</c:v>
                </c:pt>
                <c:pt idx="913" formatCode="0.00E+00">
                  <c:v>0</c:v>
                </c:pt>
                <c:pt idx="914" formatCode="0.00E+00">
                  <c:v>0</c:v>
                </c:pt>
                <c:pt idx="915" formatCode="0.00E+00">
                  <c:v>0</c:v>
                </c:pt>
                <c:pt idx="916" formatCode="0.00E+00">
                  <c:v>0</c:v>
                </c:pt>
                <c:pt idx="917" formatCode="0.00E+00">
                  <c:v>0</c:v>
                </c:pt>
                <c:pt idx="918" formatCode="0.00E+00">
                  <c:v>0</c:v>
                </c:pt>
                <c:pt idx="919" formatCode="0.00E+00">
                  <c:v>0</c:v>
                </c:pt>
                <c:pt idx="920" formatCode="0.00E+00">
                  <c:v>0</c:v>
                </c:pt>
                <c:pt idx="921" formatCode="0.00E+00">
                  <c:v>0</c:v>
                </c:pt>
                <c:pt idx="922" formatCode="0.00E+00">
                  <c:v>0</c:v>
                </c:pt>
                <c:pt idx="923" formatCode="0.00E+00">
                  <c:v>0</c:v>
                </c:pt>
                <c:pt idx="924" formatCode="0.00E+00">
                  <c:v>0</c:v>
                </c:pt>
                <c:pt idx="925" formatCode="0.00E+00">
                  <c:v>0</c:v>
                </c:pt>
                <c:pt idx="926" formatCode="0.00E+00">
                  <c:v>0</c:v>
                </c:pt>
                <c:pt idx="927" formatCode="0.00E+00">
                  <c:v>0</c:v>
                </c:pt>
                <c:pt idx="928" formatCode="0.00E+00">
                  <c:v>0</c:v>
                </c:pt>
                <c:pt idx="929" formatCode="0.00E+00">
                  <c:v>0</c:v>
                </c:pt>
                <c:pt idx="930" formatCode="0.00E+00">
                  <c:v>0</c:v>
                </c:pt>
                <c:pt idx="931" formatCode="0.00E+00">
                  <c:v>0</c:v>
                </c:pt>
                <c:pt idx="932" formatCode="0.00E+00">
                  <c:v>0</c:v>
                </c:pt>
                <c:pt idx="933" formatCode="0.00E+00">
                  <c:v>0</c:v>
                </c:pt>
                <c:pt idx="934" formatCode="0.00E+00">
                  <c:v>0</c:v>
                </c:pt>
                <c:pt idx="935" formatCode="0.00E+00">
                  <c:v>0</c:v>
                </c:pt>
                <c:pt idx="936" formatCode="0.00E+00">
                  <c:v>0</c:v>
                </c:pt>
                <c:pt idx="937" formatCode="0.00E+00">
                  <c:v>0</c:v>
                </c:pt>
                <c:pt idx="938" formatCode="0.00E+00">
                  <c:v>0</c:v>
                </c:pt>
                <c:pt idx="939" formatCode="0.00E+00">
                  <c:v>0</c:v>
                </c:pt>
                <c:pt idx="940" formatCode="0.00E+00">
                  <c:v>0</c:v>
                </c:pt>
                <c:pt idx="941" formatCode="0.00E+00">
                  <c:v>0</c:v>
                </c:pt>
                <c:pt idx="942" formatCode="0.00E+00">
                  <c:v>0</c:v>
                </c:pt>
                <c:pt idx="943" formatCode="0.00E+00">
                  <c:v>0</c:v>
                </c:pt>
                <c:pt idx="944" formatCode="0.00E+00">
                  <c:v>0</c:v>
                </c:pt>
                <c:pt idx="945" formatCode="0.00E+00">
                  <c:v>0</c:v>
                </c:pt>
                <c:pt idx="946" formatCode="0.00E+00">
                  <c:v>0</c:v>
                </c:pt>
                <c:pt idx="947" formatCode="0.00E+00">
                  <c:v>0</c:v>
                </c:pt>
                <c:pt idx="948" formatCode="0.00E+00">
                  <c:v>0</c:v>
                </c:pt>
                <c:pt idx="949" formatCode="0.00E+00">
                  <c:v>0</c:v>
                </c:pt>
                <c:pt idx="950" formatCode="0.00E+00">
                  <c:v>0</c:v>
                </c:pt>
                <c:pt idx="951" formatCode="0.00E+00">
                  <c:v>0</c:v>
                </c:pt>
                <c:pt idx="952" formatCode="0.00E+00">
                  <c:v>0</c:v>
                </c:pt>
                <c:pt idx="953" formatCode="0.00E+00">
                  <c:v>0</c:v>
                </c:pt>
                <c:pt idx="954" formatCode="0.00E+00">
                  <c:v>0</c:v>
                </c:pt>
                <c:pt idx="955" formatCode="0.00E+00">
                  <c:v>0</c:v>
                </c:pt>
                <c:pt idx="956" formatCode="0.00E+00">
                  <c:v>0</c:v>
                </c:pt>
                <c:pt idx="957" formatCode="0.00E+00">
                  <c:v>0</c:v>
                </c:pt>
                <c:pt idx="958" formatCode="0.00E+00">
                  <c:v>0</c:v>
                </c:pt>
                <c:pt idx="959" formatCode="0.00E+00">
                  <c:v>0</c:v>
                </c:pt>
                <c:pt idx="960" formatCode="0.00E+00">
                  <c:v>0</c:v>
                </c:pt>
                <c:pt idx="961" formatCode="0.00E+00">
                  <c:v>0</c:v>
                </c:pt>
                <c:pt idx="962" formatCode="0.00E+00">
                  <c:v>0</c:v>
                </c:pt>
                <c:pt idx="963" formatCode="0.00E+00">
                  <c:v>0</c:v>
                </c:pt>
                <c:pt idx="964" formatCode="0.00E+00">
                  <c:v>0</c:v>
                </c:pt>
                <c:pt idx="965" formatCode="0.00E+00">
                  <c:v>0</c:v>
                </c:pt>
                <c:pt idx="966" formatCode="0.00E+00">
                  <c:v>0</c:v>
                </c:pt>
                <c:pt idx="967" formatCode="0.00E+00">
                  <c:v>0</c:v>
                </c:pt>
                <c:pt idx="968" formatCode="0.00E+00">
                  <c:v>0</c:v>
                </c:pt>
                <c:pt idx="969" formatCode="0.00E+00">
                  <c:v>0</c:v>
                </c:pt>
                <c:pt idx="970" formatCode="0.00E+00">
                  <c:v>0</c:v>
                </c:pt>
                <c:pt idx="971" formatCode="0.00E+00">
                  <c:v>0</c:v>
                </c:pt>
                <c:pt idx="972" formatCode="0.00E+00">
                  <c:v>0</c:v>
                </c:pt>
                <c:pt idx="973" formatCode="0.00E+00">
                  <c:v>0</c:v>
                </c:pt>
                <c:pt idx="974" formatCode="0.00E+00">
                  <c:v>0</c:v>
                </c:pt>
                <c:pt idx="975" formatCode="0.00E+00">
                  <c:v>0</c:v>
                </c:pt>
                <c:pt idx="976" formatCode="0.00E+00">
                  <c:v>0</c:v>
                </c:pt>
                <c:pt idx="977" formatCode="0.00E+00">
                  <c:v>0</c:v>
                </c:pt>
                <c:pt idx="978" formatCode="0.00E+00">
                  <c:v>0</c:v>
                </c:pt>
                <c:pt idx="979" formatCode="0.00E+00">
                  <c:v>0</c:v>
                </c:pt>
                <c:pt idx="980" formatCode="0.00E+00">
                  <c:v>0</c:v>
                </c:pt>
                <c:pt idx="981" formatCode="0.00E+00">
                  <c:v>0</c:v>
                </c:pt>
                <c:pt idx="982" formatCode="0.00E+00">
                  <c:v>0</c:v>
                </c:pt>
                <c:pt idx="983" formatCode="0.00E+00">
                  <c:v>0</c:v>
                </c:pt>
                <c:pt idx="984" formatCode="0.00E+00">
                  <c:v>0</c:v>
                </c:pt>
                <c:pt idx="985" formatCode="0.00E+00">
                  <c:v>0</c:v>
                </c:pt>
                <c:pt idx="986" formatCode="0.00E+00">
                  <c:v>0</c:v>
                </c:pt>
                <c:pt idx="987" formatCode="0.00E+00">
                  <c:v>0</c:v>
                </c:pt>
                <c:pt idx="988" formatCode="0.00E+00">
                  <c:v>0</c:v>
                </c:pt>
                <c:pt idx="989" formatCode="0.00E+00">
                  <c:v>0</c:v>
                </c:pt>
                <c:pt idx="990" formatCode="0.00E+00">
                  <c:v>0</c:v>
                </c:pt>
                <c:pt idx="991" formatCode="0.00E+00">
                  <c:v>0</c:v>
                </c:pt>
                <c:pt idx="992" formatCode="0.00E+00">
                  <c:v>0</c:v>
                </c:pt>
                <c:pt idx="993" formatCode="0.00E+00">
                  <c:v>0</c:v>
                </c:pt>
                <c:pt idx="994" formatCode="0.00E+00">
                  <c:v>0</c:v>
                </c:pt>
                <c:pt idx="995" formatCode="0.00E+00">
                  <c:v>0</c:v>
                </c:pt>
                <c:pt idx="996" formatCode="0.00E+00">
                  <c:v>0</c:v>
                </c:pt>
                <c:pt idx="997" formatCode="0.00E+00">
                  <c:v>0</c:v>
                </c:pt>
                <c:pt idx="998" formatCode="0.00E+00">
                  <c:v>0</c:v>
                </c:pt>
                <c:pt idx="999" formatCode="0.00E+00">
                  <c:v>0</c:v>
                </c:pt>
                <c:pt idx="1000" formatCode="0.00E+00">
                  <c:v>0</c:v>
                </c:pt>
                <c:pt idx="1001" formatCode="0.00E+00">
                  <c:v>0</c:v>
                </c:pt>
                <c:pt idx="1002" formatCode="0.00E+00">
                  <c:v>0</c:v>
                </c:pt>
                <c:pt idx="1003" formatCode="0.00E+00">
                  <c:v>0</c:v>
                </c:pt>
                <c:pt idx="1004" formatCode="0.00E+00">
                  <c:v>0</c:v>
                </c:pt>
                <c:pt idx="1005" formatCode="0.00E+00">
                  <c:v>0</c:v>
                </c:pt>
                <c:pt idx="1006" formatCode="0.00E+00">
                  <c:v>0</c:v>
                </c:pt>
                <c:pt idx="1007" formatCode="0.00E+00">
                  <c:v>0</c:v>
                </c:pt>
                <c:pt idx="1008" formatCode="0.00E+00">
                  <c:v>0</c:v>
                </c:pt>
                <c:pt idx="1009" formatCode="0.00E+00">
                  <c:v>0</c:v>
                </c:pt>
                <c:pt idx="1010" formatCode="0.00E+00">
                  <c:v>0</c:v>
                </c:pt>
                <c:pt idx="1011" formatCode="0.00E+00">
                  <c:v>0</c:v>
                </c:pt>
                <c:pt idx="1012" formatCode="0.00E+00">
                  <c:v>0</c:v>
                </c:pt>
                <c:pt idx="1013" formatCode="0.00E+00">
                  <c:v>0</c:v>
                </c:pt>
                <c:pt idx="1014" formatCode="0.00E+00">
                  <c:v>0</c:v>
                </c:pt>
                <c:pt idx="1015" formatCode="0.00E+00">
                  <c:v>0</c:v>
                </c:pt>
                <c:pt idx="1016" formatCode="0.00E+00">
                  <c:v>0</c:v>
                </c:pt>
                <c:pt idx="1017" formatCode="0.00E+00">
                  <c:v>0</c:v>
                </c:pt>
                <c:pt idx="1018" formatCode="0.00E+00">
                  <c:v>0</c:v>
                </c:pt>
                <c:pt idx="1019" formatCode="0.00E+00">
                  <c:v>0</c:v>
                </c:pt>
                <c:pt idx="1020" formatCode="0.00E+00">
                  <c:v>0</c:v>
                </c:pt>
                <c:pt idx="1021" formatCode="0.00E+00">
                  <c:v>0</c:v>
                </c:pt>
                <c:pt idx="1022" formatCode="0.00E+00">
                  <c:v>0</c:v>
                </c:pt>
                <c:pt idx="1023" formatCode="0.00E+00">
                  <c:v>0</c:v>
                </c:pt>
                <c:pt idx="1024" formatCode="0.00E+00">
                  <c:v>0</c:v>
                </c:pt>
                <c:pt idx="1025" formatCode="0.00E+00">
                  <c:v>0</c:v>
                </c:pt>
                <c:pt idx="1026" formatCode="0.00E+00">
                  <c:v>0</c:v>
                </c:pt>
                <c:pt idx="1027" formatCode="0.00E+00">
                  <c:v>0</c:v>
                </c:pt>
                <c:pt idx="1028" formatCode="0.00E+00">
                  <c:v>0</c:v>
                </c:pt>
                <c:pt idx="1029" formatCode="0.00E+00">
                  <c:v>0</c:v>
                </c:pt>
                <c:pt idx="1030" formatCode="0.00E+00">
                  <c:v>0</c:v>
                </c:pt>
                <c:pt idx="1031" formatCode="0.00E+00">
                  <c:v>0</c:v>
                </c:pt>
                <c:pt idx="1032" formatCode="0.00E+00">
                  <c:v>0</c:v>
                </c:pt>
                <c:pt idx="1033" formatCode="0.00E+00">
                  <c:v>0</c:v>
                </c:pt>
                <c:pt idx="1034" formatCode="0.00E+00">
                  <c:v>0</c:v>
                </c:pt>
                <c:pt idx="1035" formatCode="0.00E+00">
                  <c:v>0</c:v>
                </c:pt>
                <c:pt idx="1036" formatCode="0.00E+00">
                  <c:v>0</c:v>
                </c:pt>
                <c:pt idx="1037" formatCode="0.00E+00">
                  <c:v>0</c:v>
                </c:pt>
                <c:pt idx="1038" formatCode="0.00E+00">
                  <c:v>0</c:v>
                </c:pt>
                <c:pt idx="1039" formatCode="0.00E+00">
                  <c:v>0</c:v>
                </c:pt>
                <c:pt idx="1040" formatCode="0.00E+00">
                  <c:v>0</c:v>
                </c:pt>
                <c:pt idx="1041" formatCode="0.00E+00">
                  <c:v>0</c:v>
                </c:pt>
                <c:pt idx="1042" formatCode="0.00E+00">
                  <c:v>0</c:v>
                </c:pt>
                <c:pt idx="1043" formatCode="0.00E+00">
                  <c:v>0</c:v>
                </c:pt>
                <c:pt idx="1044" formatCode="0.00E+00">
                  <c:v>0</c:v>
                </c:pt>
                <c:pt idx="1045" formatCode="0.00E+00">
                  <c:v>0</c:v>
                </c:pt>
                <c:pt idx="1046" formatCode="0.00E+00">
                  <c:v>0</c:v>
                </c:pt>
                <c:pt idx="1047" formatCode="0.00E+00">
                  <c:v>0</c:v>
                </c:pt>
                <c:pt idx="1048" formatCode="0.00E+00">
                  <c:v>0</c:v>
                </c:pt>
                <c:pt idx="1049" formatCode="0.00E+00">
                  <c:v>0</c:v>
                </c:pt>
                <c:pt idx="1050" formatCode="0.00E+00">
                  <c:v>0</c:v>
                </c:pt>
                <c:pt idx="1051" formatCode="0.00E+00">
                  <c:v>0</c:v>
                </c:pt>
                <c:pt idx="1052" formatCode="0.00E+00">
                  <c:v>0</c:v>
                </c:pt>
                <c:pt idx="1053" formatCode="0.00E+00">
                  <c:v>0</c:v>
                </c:pt>
                <c:pt idx="1054" formatCode="0.00E+00">
                  <c:v>0</c:v>
                </c:pt>
                <c:pt idx="1055" formatCode="0.00E+00">
                  <c:v>0</c:v>
                </c:pt>
                <c:pt idx="1056" formatCode="0.00E+00">
                  <c:v>0</c:v>
                </c:pt>
                <c:pt idx="1057" formatCode="0.00E+00">
                  <c:v>0</c:v>
                </c:pt>
                <c:pt idx="1058" formatCode="0.00E+00">
                  <c:v>0</c:v>
                </c:pt>
                <c:pt idx="1059" formatCode="0.00E+00">
                  <c:v>0</c:v>
                </c:pt>
                <c:pt idx="1060" formatCode="0.00E+00">
                  <c:v>0</c:v>
                </c:pt>
                <c:pt idx="1061" formatCode="0.00E+00">
                  <c:v>0</c:v>
                </c:pt>
                <c:pt idx="1062" formatCode="0.00E+00">
                  <c:v>0</c:v>
                </c:pt>
                <c:pt idx="1063" formatCode="0.00E+00">
                  <c:v>0</c:v>
                </c:pt>
                <c:pt idx="1064" formatCode="0.00E+00">
                  <c:v>0</c:v>
                </c:pt>
                <c:pt idx="1065" formatCode="0.00E+00">
                  <c:v>0</c:v>
                </c:pt>
                <c:pt idx="1066" formatCode="0.00E+00">
                  <c:v>0</c:v>
                </c:pt>
                <c:pt idx="1067" formatCode="0.00E+00">
                  <c:v>0</c:v>
                </c:pt>
                <c:pt idx="1068" formatCode="0.00E+00">
                  <c:v>0</c:v>
                </c:pt>
                <c:pt idx="1069" formatCode="0.00E+00">
                  <c:v>0</c:v>
                </c:pt>
                <c:pt idx="1070" formatCode="0.00E+00">
                  <c:v>0</c:v>
                </c:pt>
                <c:pt idx="1071" formatCode="0.00E+00">
                  <c:v>0</c:v>
                </c:pt>
                <c:pt idx="1072" formatCode="0.00E+00">
                  <c:v>0</c:v>
                </c:pt>
                <c:pt idx="1073" formatCode="0.00E+00">
                  <c:v>0</c:v>
                </c:pt>
                <c:pt idx="1074" formatCode="0.00E+00">
                  <c:v>0</c:v>
                </c:pt>
                <c:pt idx="1075" formatCode="0.00E+00">
                  <c:v>0</c:v>
                </c:pt>
                <c:pt idx="1076" formatCode="0.00E+00">
                  <c:v>0</c:v>
                </c:pt>
                <c:pt idx="1077" formatCode="0.00E+00">
                  <c:v>0</c:v>
                </c:pt>
                <c:pt idx="1078" formatCode="0.00E+00">
                  <c:v>0</c:v>
                </c:pt>
                <c:pt idx="1079" formatCode="0.00E+00">
                  <c:v>0</c:v>
                </c:pt>
                <c:pt idx="1080" formatCode="0.00E+00">
                  <c:v>0</c:v>
                </c:pt>
                <c:pt idx="1081" formatCode="0.00E+00">
                  <c:v>0</c:v>
                </c:pt>
                <c:pt idx="1082" formatCode="0.00E+00">
                  <c:v>0</c:v>
                </c:pt>
                <c:pt idx="1083" formatCode="0.00E+00">
                  <c:v>0</c:v>
                </c:pt>
                <c:pt idx="1084" formatCode="0.00E+00">
                  <c:v>0</c:v>
                </c:pt>
                <c:pt idx="1085" formatCode="0.00E+00">
                  <c:v>0</c:v>
                </c:pt>
                <c:pt idx="1086" formatCode="0.00E+00">
                  <c:v>0</c:v>
                </c:pt>
                <c:pt idx="1087" formatCode="0.00E+00">
                  <c:v>0</c:v>
                </c:pt>
                <c:pt idx="1088" formatCode="0.00E+00">
                  <c:v>0</c:v>
                </c:pt>
                <c:pt idx="1089" formatCode="0.00E+00">
                  <c:v>0</c:v>
                </c:pt>
                <c:pt idx="1090" formatCode="0.00E+00">
                  <c:v>0</c:v>
                </c:pt>
                <c:pt idx="1091" formatCode="0.00E+00">
                  <c:v>0</c:v>
                </c:pt>
                <c:pt idx="1092" formatCode="0.00E+00">
                  <c:v>0</c:v>
                </c:pt>
                <c:pt idx="1093" formatCode="0.00E+00">
                  <c:v>0</c:v>
                </c:pt>
                <c:pt idx="1094" formatCode="0.00E+00">
                  <c:v>0</c:v>
                </c:pt>
                <c:pt idx="1095" formatCode="0.00E+00">
                  <c:v>0</c:v>
                </c:pt>
                <c:pt idx="1096" formatCode="0.00E+00">
                  <c:v>0</c:v>
                </c:pt>
                <c:pt idx="1097" formatCode="0.00E+00">
                  <c:v>0</c:v>
                </c:pt>
                <c:pt idx="1098" formatCode="0.00E+00">
                  <c:v>0</c:v>
                </c:pt>
                <c:pt idx="1099" formatCode="0.00E+00">
                  <c:v>0</c:v>
                </c:pt>
                <c:pt idx="1100" formatCode="0.00E+00">
                  <c:v>0</c:v>
                </c:pt>
                <c:pt idx="1101" formatCode="0.00E+00">
                  <c:v>0</c:v>
                </c:pt>
                <c:pt idx="1102" formatCode="0.00E+00">
                  <c:v>0</c:v>
                </c:pt>
                <c:pt idx="1103" formatCode="0.00E+00">
                  <c:v>0</c:v>
                </c:pt>
                <c:pt idx="1104" formatCode="0.00E+00">
                  <c:v>0</c:v>
                </c:pt>
                <c:pt idx="1105" formatCode="0.00E+00">
                  <c:v>0</c:v>
                </c:pt>
                <c:pt idx="1106" formatCode="0.00E+00">
                  <c:v>0</c:v>
                </c:pt>
                <c:pt idx="1107" formatCode="0.00E+00">
                  <c:v>0</c:v>
                </c:pt>
                <c:pt idx="1108" formatCode="0.00E+00">
                  <c:v>0</c:v>
                </c:pt>
                <c:pt idx="1109" formatCode="0.00E+00">
                  <c:v>0</c:v>
                </c:pt>
                <c:pt idx="1110" formatCode="0.00E+00">
                  <c:v>0</c:v>
                </c:pt>
                <c:pt idx="1111" formatCode="0.00E+00">
                  <c:v>0</c:v>
                </c:pt>
                <c:pt idx="1112" formatCode="0.00E+00">
                  <c:v>0</c:v>
                </c:pt>
                <c:pt idx="1113" formatCode="0.00E+00">
                  <c:v>0</c:v>
                </c:pt>
                <c:pt idx="1114" formatCode="0.00E+00">
                  <c:v>0</c:v>
                </c:pt>
                <c:pt idx="1115" formatCode="0.00E+00">
                  <c:v>0</c:v>
                </c:pt>
                <c:pt idx="1116" formatCode="0.00E+00">
                  <c:v>0</c:v>
                </c:pt>
                <c:pt idx="1117" formatCode="0.00E+00">
                  <c:v>0</c:v>
                </c:pt>
                <c:pt idx="1118" formatCode="0.00E+00">
                  <c:v>0</c:v>
                </c:pt>
                <c:pt idx="1119" formatCode="0.00E+00">
                  <c:v>0</c:v>
                </c:pt>
                <c:pt idx="1120" formatCode="0.00E+00">
                  <c:v>0</c:v>
                </c:pt>
                <c:pt idx="1121" formatCode="0.00E+00">
                  <c:v>0</c:v>
                </c:pt>
                <c:pt idx="1122" formatCode="0.00E+00">
                  <c:v>0</c:v>
                </c:pt>
                <c:pt idx="1123" formatCode="0.00E+00">
                  <c:v>0</c:v>
                </c:pt>
                <c:pt idx="1124" formatCode="0.00E+00">
                  <c:v>0</c:v>
                </c:pt>
                <c:pt idx="1125" formatCode="0.00E+00">
                  <c:v>0</c:v>
                </c:pt>
                <c:pt idx="1126" formatCode="0.00E+00">
                  <c:v>0</c:v>
                </c:pt>
                <c:pt idx="1127" formatCode="0.00E+00">
                  <c:v>0</c:v>
                </c:pt>
                <c:pt idx="1128" formatCode="0.00E+00">
                  <c:v>0</c:v>
                </c:pt>
                <c:pt idx="1129" formatCode="0.00E+00">
                  <c:v>0</c:v>
                </c:pt>
                <c:pt idx="1130" formatCode="0.00E+00">
                  <c:v>0</c:v>
                </c:pt>
                <c:pt idx="1131" formatCode="0.00E+00">
                  <c:v>0</c:v>
                </c:pt>
                <c:pt idx="1132" formatCode="0.00E+00">
                  <c:v>0</c:v>
                </c:pt>
                <c:pt idx="1133" formatCode="0.00E+00">
                  <c:v>0</c:v>
                </c:pt>
                <c:pt idx="1134" formatCode="0.00E+00">
                  <c:v>0</c:v>
                </c:pt>
                <c:pt idx="1135" formatCode="0.00E+00">
                  <c:v>0</c:v>
                </c:pt>
                <c:pt idx="1136" formatCode="0.00E+00">
                  <c:v>0</c:v>
                </c:pt>
                <c:pt idx="1137" formatCode="0.00E+00">
                  <c:v>0</c:v>
                </c:pt>
                <c:pt idx="1138" formatCode="0.00E+00">
                  <c:v>0</c:v>
                </c:pt>
                <c:pt idx="1139" formatCode="0.00E+00">
                  <c:v>0</c:v>
                </c:pt>
                <c:pt idx="1140" formatCode="0.00E+00">
                  <c:v>0</c:v>
                </c:pt>
                <c:pt idx="1141" formatCode="0.00E+00">
                  <c:v>0</c:v>
                </c:pt>
                <c:pt idx="1142" formatCode="0.00E+00">
                  <c:v>0</c:v>
                </c:pt>
                <c:pt idx="1143" formatCode="0.00E+00">
                  <c:v>0</c:v>
                </c:pt>
                <c:pt idx="1144" formatCode="0.00E+00">
                  <c:v>0</c:v>
                </c:pt>
                <c:pt idx="1145" formatCode="0.00E+00">
                  <c:v>0</c:v>
                </c:pt>
                <c:pt idx="1146" formatCode="0.00E+00">
                  <c:v>0</c:v>
                </c:pt>
                <c:pt idx="1147" formatCode="0.00E+00">
                  <c:v>0</c:v>
                </c:pt>
                <c:pt idx="1148" formatCode="0.00E+00">
                  <c:v>0</c:v>
                </c:pt>
                <c:pt idx="1149" formatCode="0.00E+00">
                  <c:v>0</c:v>
                </c:pt>
                <c:pt idx="1150" formatCode="0.00E+00">
                  <c:v>0</c:v>
                </c:pt>
                <c:pt idx="1151" formatCode="0.00E+00">
                  <c:v>0</c:v>
                </c:pt>
                <c:pt idx="1152" formatCode="0.00E+00">
                  <c:v>0</c:v>
                </c:pt>
                <c:pt idx="1153" formatCode="0.00E+00">
                  <c:v>0</c:v>
                </c:pt>
                <c:pt idx="1154" formatCode="0.00E+00">
                  <c:v>0</c:v>
                </c:pt>
                <c:pt idx="1155" formatCode="0.00E+00">
                  <c:v>0</c:v>
                </c:pt>
                <c:pt idx="1156" formatCode="0.00E+00">
                  <c:v>0</c:v>
                </c:pt>
                <c:pt idx="1157" formatCode="0.00E+00">
                  <c:v>0</c:v>
                </c:pt>
                <c:pt idx="1158" formatCode="0.00E+00">
                  <c:v>0</c:v>
                </c:pt>
                <c:pt idx="1159" formatCode="0.00E+00">
                  <c:v>0</c:v>
                </c:pt>
                <c:pt idx="1160" formatCode="0.00E+00">
                  <c:v>0</c:v>
                </c:pt>
                <c:pt idx="1161" formatCode="0.00E+00">
                  <c:v>0</c:v>
                </c:pt>
                <c:pt idx="1162" formatCode="0.00E+00">
                  <c:v>0</c:v>
                </c:pt>
                <c:pt idx="1163" formatCode="0.00E+00">
                  <c:v>0</c:v>
                </c:pt>
                <c:pt idx="1164" formatCode="0.00E+00">
                  <c:v>0</c:v>
                </c:pt>
                <c:pt idx="1165" formatCode="0.00E+00">
                  <c:v>0</c:v>
                </c:pt>
                <c:pt idx="1166" formatCode="0.00E+00">
                  <c:v>0</c:v>
                </c:pt>
                <c:pt idx="1167" formatCode="0.00E+00">
                  <c:v>0</c:v>
                </c:pt>
                <c:pt idx="1168" formatCode="0.00E+00">
                  <c:v>0</c:v>
                </c:pt>
                <c:pt idx="1169" formatCode="0.00E+00">
                  <c:v>0</c:v>
                </c:pt>
                <c:pt idx="1170" formatCode="0.00E+00">
                  <c:v>0</c:v>
                </c:pt>
                <c:pt idx="1171" formatCode="0.00E+00">
                  <c:v>0</c:v>
                </c:pt>
                <c:pt idx="1172" formatCode="0.00E+00">
                  <c:v>0</c:v>
                </c:pt>
                <c:pt idx="1173" formatCode="0.00E+00">
                  <c:v>0</c:v>
                </c:pt>
                <c:pt idx="1174" formatCode="0.00E+00">
                  <c:v>0</c:v>
                </c:pt>
                <c:pt idx="1175" formatCode="0.00E+00">
                  <c:v>0</c:v>
                </c:pt>
                <c:pt idx="1176" formatCode="0.00E+00">
                  <c:v>0</c:v>
                </c:pt>
                <c:pt idx="1177" formatCode="0.00E+00">
                  <c:v>0</c:v>
                </c:pt>
                <c:pt idx="1178" formatCode="0.00E+00">
                  <c:v>0</c:v>
                </c:pt>
                <c:pt idx="1179" formatCode="0.00E+00">
                  <c:v>0</c:v>
                </c:pt>
                <c:pt idx="1180" formatCode="0.00E+00">
                  <c:v>0</c:v>
                </c:pt>
                <c:pt idx="1181" formatCode="0.00E+00">
                  <c:v>0</c:v>
                </c:pt>
                <c:pt idx="1182" formatCode="0.00E+00">
                  <c:v>0</c:v>
                </c:pt>
                <c:pt idx="1183" formatCode="0.00E+00">
                  <c:v>0</c:v>
                </c:pt>
                <c:pt idx="1184" formatCode="0.00E+00">
                  <c:v>0</c:v>
                </c:pt>
                <c:pt idx="1185" formatCode="0.00E+00">
                  <c:v>0</c:v>
                </c:pt>
                <c:pt idx="1186" formatCode="0.00E+00">
                  <c:v>0</c:v>
                </c:pt>
                <c:pt idx="1187" formatCode="0.00E+00">
                  <c:v>0</c:v>
                </c:pt>
                <c:pt idx="1188" formatCode="0.00E+00">
                  <c:v>0</c:v>
                </c:pt>
                <c:pt idx="1189" formatCode="0.00E+00">
                  <c:v>0</c:v>
                </c:pt>
                <c:pt idx="1190" formatCode="0.00E+00">
                  <c:v>0</c:v>
                </c:pt>
                <c:pt idx="1191" formatCode="0.00E+00">
                  <c:v>0</c:v>
                </c:pt>
                <c:pt idx="1192" formatCode="0.00E+00">
                  <c:v>0</c:v>
                </c:pt>
                <c:pt idx="1193" formatCode="0.00E+00">
                  <c:v>0</c:v>
                </c:pt>
                <c:pt idx="1194" formatCode="0.00E+00">
                  <c:v>0</c:v>
                </c:pt>
                <c:pt idx="1195" formatCode="0.00E+00">
                  <c:v>0</c:v>
                </c:pt>
                <c:pt idx="1196" formatCode="0.00E+00">
                  <c:v>0</c:v>
                </c:pt>
                <c:pt idx="1197" formatCode="0.00E+00">
                  <c:v>0</c:v>
                </c:pt>
                <c:pt idx="1198" formatCode="0.00E+00">
                  <c:v>0</c:v>
                </c:pt>
                <c:pt idx="1199" formatCode="0.00E+00">
                  <c:v>0</c:v>
                </c:pt>
                <c:pt idx="1200" formatCode="0.00E+00">
                  <c:v>0</c:v>
                </c:pt>
                <c:pt idx="1201" formatCode="0.00E+00">
                  <c:v>0</c:v>
                </c:pt>
                <c:pt idx="1202" formatCode="0.00E+00">
                  <c:v>0</c:v>
                </c:pt>
                <c:pt idx="1203" formatCode="0.00E+00">
                  <c:v>0</c:v>
                </c:pt>
                <c:pt idx="1204" formatCode="0.00E+00">
                  <c:v>0</c:v>
                </c:pt>
                <c:pt idx="1205" formatCode="0.00E+00">
                  <c:v>0</c:v>
                </c:pt>
                <c:pt idx="1206" formatCode="0.00E+00">
                  <c:v>0</c:v>
                </c:pt>
                <c:pt idx="1207" formatCode="0.00E+00">
                  <c:v>0</c:v>
                </c:pt>
                <c:pt idx="1208" formatCode="0.00E+00">
                  <c:v>0</c:v>
                </c:pt>
                <c:pt idx="1209" formatCode="0.00E+00">
                  <c:v>0</c:v>
                </c:pt>
                <c:pt idx="1210" formatCode="0.00E+00">
                  <c:v>0</c:v>
                </c:pt>
                <c:pt idx="1211" formatCode="0.00E+00">
                  <c:v>0</c:v>
                </c:pt>
                <c:pt idx="1212" formatCode="0.00E+00">
                  <c:v>0</c:v>
                </c:pt>
                <c:pt idx="1213" formatCode="0.00E+00">
                  <c:v>0</c:v>
                </c:pt>
                <c:pt idx="1214" formatCode="0.00E+00">
                  <c:v>0</c:v>
                </c:pt>
                <c:pt idx="1215" formatCode="0.00E+00">
                  <c:v>0</c:v>
                </c:pt>
                <c:pt idx="1216" formatCode="0.00E+00">
                  <c:v>0</c:v>
                </c:pt>
                <c:pt idx="1217" formatCode="0.00E+00">
                  <c:v>0</c:v>
                </c:pt>
                <c:pt idx="1218" formatCode="0.00E+00">
                  <c:v>0</c:v>
                </c:pt>
                <c:pt idx="1219" formatCode="0.00E+00">
                  <c:v>0</c:v>
                </c:pt>
                <c:pt idx="1220" formatCode="0.00E+00">
                  <c:v>0</c:v>
                </c:pt>
                <c:pt idx="1221" formatCode="0.00E+00">
                  <c:v>0</c:v>
                </c:pt>
                <c:pt idx="1222" formatCode="0.00E+00">
                  <c:v>0</c:v>
                </c:pt>
                <c:pt idx="1223" formatCode="0.00E+00">
                  <c:v>0</c:v>
                </c:pt>
                <c:pt idx="1224" formatCode="0.00E+00">
                  <c:v>0</c:v>
                </c:pt>
                <c:pt idx="1225" formatCode="0.00E+00">
                  <c:v>0</c:v>
                </c:pt>
                <c:pt idx="1226" formatCode="0.00E+00">
                  <c:v>0</c:v>
                </c:pt>
                <c:pt idx="1227" formatCode="0.00E+00">
                  <c:v>0</c:v>
                </c:pt>
                <c:pt idx="1228" formatCode="0.00E+00">
                  <c:v>0</c:v>
                </c:pt>
                <c:pt idx="1229" formatCode="0.00E+00">
                  <c:v>0</c:v>
                </c:pt>
                <c:pt idx="1230" formatCode="0.00E+00">
                  <c:v>0</c:v>
                </c:pt>
                <c:pt idx="1231" formatCode="0.00E+00">
                  <c:v>0</c:v>
                </c:pt>
                <c:pt idx="1232" formatCode="0.00E+00">
                  <c:v>0</c:v>
                </c:pt>
                <c:pt idx="1233" formatCode="0.00E+00">
                  <c:v>0</c:v>
                </c:pt>
                <c:pt idx="1234" formatCode="0.00E+00">
                  <c:v>0</c:v>
                </c:pt>
                <c:pt idx="1235" formatCode="0.00E+00">
                  <c:v>0</c:v>
                </c:pt>
                <c:pt idx="1236" formatCode="0.00E+00">
                  <c:v>0</c:v>
                </c:pt>
                <c:pt idx="1237" formatCode="0.00E+00">
                  <c:v>0</c:v>
                </c:pt>
                <c:pt idx="1238" formatCode="0.00E+00">
                  <c:v>0</c:v>
                </c:pt>
                <c:pt idx="1239" formatCode="0.00E+00">
                  <c:v>0</c:v>
                </c:pt>
                <c:pt idx="1240" formatCode="0.00E+00">
                  <c:v>0</c:v>
                </c:pt>
                <c:pt idx="1241" formatCode="0.00E+00">
                  <c:v>0</c:v>
                </c:pt>
                <c:pt idx="1242" formatCode="0.00E+00">
                  <c:v>0</c:v>
                </c:pt>
                <c:pt idx="1243" formatCode="0.00E+00">
                  <c:v>0</c:v>
                </c:pt>
                <c:pt idx="1244" formatCode="0.00E+00">
                  <c:v>0</c:v>
                </c:pt>
                <c:pt idx="1245" formatCode="0.00E+00">
                  <c:v>0</c:v>
                </c:pt>
                <c:pt idx="1246" formatCode="0.00E+00">
                  <c:v>0</c:v>
                </c:pt>
                <c:pt idx="1247" formatCode="0.00E+00">
                  <c:v>0</c:v>
                </c:pt>
                <c:pt idx="1248" formatCode="0.00E+00">
                  <c:v>0</c:v>
                </c:pt>
                <c:pt idx="1249" formatCode="0.00E+00">
                  <c:v>0</c:v>
                </c:pt>
                <c:pt idx="1250" formatCode="0.00E+00">
                  <c:v>0</c:v>
                </c:pt>
                <c:pt idx="1251" formatCode="0.00E+00">
                  <c:v>0</c:v>
                </c:pt>
                <c:pt idx="1252" formatCode="0.00E+00">
                  <c:v>0</c:v>
                </c:pt>
                <c:pt idx="1253" formatCode="0.00E+00">
                  <c:v>0</c:v>
                </c:pt>
                <c:pt idx="1254" formatCode="0.00E+00">
                  <c:v>0</c:v>
                </c:pt>
                <c:pt idx="1255" formatCode="0.00E+00">
                  <c:v>0</c:v>
                </c:pt>
                <c:pt idx="1256" formatCode="0.00E+00">
                  <c:v>0</c:v>
                </c:pt>
                <c:pt idx="1257" formatCode="0.00E+00">
                  <c:v>0</c:v>
                </c:pt>
                <c:pt idx="1258" formatCode="0.00E+00">
                  <c:v>0</c:v>
                </c:pt>
                <c:pt idx="1259" formatCode="0.00E+00">
                  <c:v>0</c:v>
                </c:pt>
                <c:pt idx="1260" formatCode="0.00E+00">
                  <c:v>0</c:v>
                </c:pt>
                <c:pt idx="1261" formatCode="0.00E+00">
                  <c:v>0</c:v>
                </c:pt>
                <c:pt idx="1262" formatCode="0.00E+00">
                  <c:v>0</c:v>
                </c:pt>
                <c:pt idx="1263" formatCode="0.00E+00">
                  <c:v>0</c:v>
                </c:pt>
                <c:pt idx="1264" formatCode="0.00E+00">
                  <c:v>0</c:v>
                </c:pt>
                <c:pt idx="1265" formatCode="0.00E+00">
                  <c:v>0</c:v>
                </c:pt>
                <c:pt idx="1266" formatCode="0.00E+00">
                  <c:v>0</c:v>
                </c:pt>
                <c:pt idx="1267" formatCode="0.00E+00">
                  <c:v>0</c:v>
                </c:pt>
                <c:pt idx="1268" formatCode="0.00E+00">
                  <c:v>0</c:v>
                </c:pt>
                <c:pt idx="1269" formatCode="0.00E+00">
                  <c:v>0</c:v>
                </c:pt>
                <c:pt idx="1270" formatCode="0.00E+00">
                  <c:v>0</c:v>
                </c:pt>
                <c:pt idx="1271" formatCode="0.00E+00">
                  <c:v>0</c:v>
                </c:pt>
                <c:pt idx="1272" formatCode="0.00E+00">
                  <c:v>0</c:v>
                </c:pt>
                <c:pt idx="1273" formatCode="0.00E+00">
                  <c:v>0</c:v>
                </c:pt>
                <c:pt idx="1274" formatCode="0.00E+00">
                  <c:v>0</c:v>
                </c:pt>
                <c:pt idx="1275" formatCode="0.00E+00">
                  <c:v>0</c:v>
                </c:pt>
                <c:pt idx="1276" formatCode="0.00E+00">
                  <c:v>0</c:v>
                </c:pt>
                <c:pt idx="1277" formatCode="0.00E+00">
                  <c:v>0</c:v>
                </c:pt>
                <c:pt idx="1278" formatCode="0.00E+00">
                  <c:v>0</c:v>
                </c:pt>
                <c:pt idx="1279" formatCode="0.00E+00">
                  <c:v>0</c:v>
                </c:pt>
                <c:pt idx="1280" formatCode="0.00E+00">
                  <c:v>0</c:v>
                </c:pt>
                <c:pt idx="1281" formatCode="0.00E+00">
                  <c:v>0</c:v>
                </c:pt>
                <c:pt idx="1282" formatCode="0.00E+00">
                  <c:v>0</c:v>
                </c:pt>
                <c:pt idx="1283" formatCode="0.00E+00">
                  <c:v>0</c:v>
                </c:pt>
                <c:pt idx="1284" formatCode="0.00E+00">
                  <c:v>0</c:v>
                </c:pt>
                <c:pt idx="1285" formatCode="0.00E+00">
                  <c:v>0</c:v>
                </c:pt>
                <c:pt idx="1286" formatCode="0.00E+00">
                  <c:v>0</c:v>
                </c:pt>
                <c:pt idx="1287" formatCode="0.00E+00">
                  <c:v>0</c:v>
                </c:pt>
                <c:pt idx="1288" formatCode="0.00E+00">
                  <c:v>0</c:v>
                </c:pt>
                <c:pt idx="1289" formatCode="0.00E+00">
                  <c:v>0</c:v>
                </c:pt>
                <c:pt idx="1290" formatCode="0.00E+00">
                  <c:v>0</c:v>
                </c:pt>
                <c:pt idx="1291" formatCode="0.00E+00">
                  <c:v>0</c:v>
                </c:pt>
                <c:pt idx="1292" formatCode="0.00E+00">
                  <c:v>0</c:v>
                </c:pt>
                <c:pt idx="1293" formatCode="0.00E+00">
                  <c:v>0</c:v>
                </c:pt>
                <c:pt idx="1294" formatCode="0.00E+00">
                  <c:v>0</c:v>
                </c:pt>
                <c:pt idx="1295" formatCode="0.00E+00">
                  <c:v>0</c:v>
                </c:pt>
                <c:pt idx="1296" formatCode="0.00E+00">
                  <c:v>0</c:v>
                </c:pt>
                <c:pt idx="1297" formatCode="0.00E+00">
                  <c:v>0</c:v>
                </c:pt>
                <c:pt idx="1298" formatCode="0.00E+00">
                  <c:v>0</c:v>
                </c:pt>
                <c:pt idx="1299" formatCode="0.00E+00">
                  <c:v>0</c:v>
                </c:pt>
                <c:pt idx="1300" formatCode="0.00E+00">
                  <c:v>0</c:v>
                </c:pt>
                <c:pt idx="1301" formatCode="0.00E+00">
                  <c:v>0</c:v>
                </c:pt>
                <c:pt idx="1302" formatCode="0.00E+00">
                  <c:v>0</c:v>
                </c:pt>
                <c:pt idx="1303" formatCode="0.00E+00">
                  <c:v>0</c:v>
                </c:pt>
                <c:pt idx="1304" formatCode="0.00E+00">
                  <c:v>0</c:v>
                </c:pt>
                <c:pt idx="1305" formatCode="0.00E+00">
                  <c:v>0</c:v>
                </c:pt>
                <c:pt idx="1306" formatCode="0.00E+00">
                  <c:v>0</c:v>
                </c:pt>
                <c:pt idx="1307" formatCode="0.00E+00">
                  <c:v>0</c:v>
                </c:pt>
                <c:pt idx="1308" formatCode="0.00E+00">
                  <c:v>0</c:v>
                </c:pt>
                <c:pt idx="1309" formatCode="0.00E+00">
                  <c:v>0</c:v>
                </c:pt>
                <c:pt idx="1310" formatCode="0.00E+00">
                  <c:v>0</c:v>
                </c:pt>
                <c:pt idx="1311" formatCode="0.00E+00">
                  <c:v>0</c:v>
                </c:pt>
                <c:pt idx="1312" formatCode="0.00E+00">
                  <c:v>0</c:v>
                </c:pt>
                <c:pt idx="1313" formatCode="0.00E+00">
                  <c:v>0</c:v>
                </c:pt>
                <c:pt idx="1314" formatCode="0.00E+00">
                  <c:v>0</c:v>
                </c:pt>
                <c:pt idx="1315" formatCode="0.00E+00">
                  <c:v>0</c:v>
                </c:pt>
                <c:pt idx="1316" formatCode="0.00E+00">
                  <c:v>0</c:v>
                </c:pt>
                <c:pt idx="1317" formatCode="0.00E+00">
                  <c:v>0</c:v>
                </c:pt>
                <c:pt idx="1318" formatCode="0.00E+00">
                  <c:v>0</c:v>
                </c:pt>
                <c:pt idx="1319" formatCode="0.00E+00">
                  <c:v>0</c:v>
                </c:pt>
                <c:pt idx="1320" formatCode="0.00E+00">
                  <c:v>0</c:v>
                </c:pt>
                <c:pt idx="1321" formatCode="0.00E+00">
                  <c:v>0</c:v>
                </c:pt>
                <c:pt idx="1322" formatCode="0.00E+00">
                  <c:v>0</c:v>
                </c:pt>
                <c:pt idx="1323" formatCode="0.00E+00">
                  <c:v>0</c:v>
                </c:pt>
                <c:pt idx="1324" formatCode="0.00E+00">
                  <c:v>0</c:v>
                </c:pt>
                <c:pt idx="1325" formatCode="0.00E+00">
                  <c:v>0</c:v>
                </c:pt>
                <c:pt idx="1326" formatCode="0.00E+00">
                  <c:v>0</c:v>
                </c:pt>
                <c:pt idx="1327" formatCode="0.00E+00">
                  <c:v>0</c:v>
                </c:pt>
                <c:pt idx="1328" formatCode="0.00E+00">
                  <c:v>0</c:v>
                </c:pt>
                <c:pt idx="1329" formatCode="0.00E+00">
                  <c:v>0</c:v>
                </c:pt>
                <c:pt idx="1330" formatCode="0.00E+00">
                  <c:v>0</c:v>
                </c:pt>
                <c:pt idx="1331" formatCode="0.00E+00">
                  <c:v>0</c:v>
                </c:pt>
                <c:pt idx="1332" formatCode="0.00E+00">
                  <c:v>0</c:v>
                </c:pt>
                <c:pt idx="1333" formatCode="0.00E+00">
                  <c:v>0</c:v>
                </c:pt>
                <c:pt idx="1334" formatCode="0.00E+00">
                  <c:v>0</c:v>
                </c:pt>
                <c:pt idx="1335" formatCode="0.00E+00">
                  <c:v>0</c:v>
                </c:pt>
                <c:pt idx="1336" formatCode="0.00E+00">
                  <c:v>0</c:v>
                </c:pt>
                <c:pt idx="1337" formatCode="0.00E+00">
                  <c:v>0</c:v>
                </c:pt>
                <c:pt idx="1338" formatCode="0.00E+00">
                  <c:v>0</c:v>
                </c:pt>
                <c:pt idx="1339" formatCode="0.00E+00">
                  <c:v>0</c:v>
                </c:pt>
                <c:pt idx="1340" formatCode="0.00E+00">
                  <c:v>0</c:v>
                </c:pt>
                <c:pt idx="1341" formatCode="0.00E+00">
                  <c:v>0</c:v>
                </c:pt>
                <c:pt idx="1342" formatCode="0.00E+00">
                  <c:v>0</c:v>
                </c:pt>
                <c:pt idx="1343" formatCode="0.00E+00">
                  <c:v>0</c:v>
                </c:pt>
                <c:pt idx="1344" formatCode="0.00E+00">
                  <c:v>0</c:v>
                </c:pt>
                <c:pt idx="1345" formatCode="0.00E+00">
                  <c:v>0</c:v>
                </c:pt>
                <c:pt idx="1346" formatCode="0.00E+00">
                  <c:v>0</c:v>
                </c:pt>
                <c:pt idx="1347" formatCode="0.00E+00">
                  <c:v>0</c:v>
                </c:pt>
                <c:pt idx="1348" formatCode="0.00E+00">
                  <c:v>0</c:v>
                </c:pt>
                <c:pt idx="1349" formatCode="0.00E+00">
                  <c:v>0</c:v>
                </c:pt>
                <c:pt idx="1350" formatCode="0.00E+00">
                  <c:v>0</c:v>
                </c:pt>
                <c:pt idx="1351" formatCode="0.00E+00">
                  <c:v>0</c:v>
                </c:pt>
                <c:pt idx="1352" formatCode="0.00E+00">
                  <c:v>0</c:v>
                </c:pt>
                <c:pt idx="1353" formatCode="0.00E+00">
                  <c:v>0</c:v>
                </c:pt>
                <c:pt idx="1354" formatCode="0.00E+00">
                  <c:v>0</c:v>
                </c:pt>
                <c:pt idx="1355" formatCode="0.00E+00">
                  <c:v>0</c:v>
                </c:pt>
                <c:pt idx="1356" formatCode="0.00E+00">
                  <c:v>0</c:v>
                </c:pt>
                <c:pt idx="1357" formatCode="0.00E+00">
                  <c:v>0</c:v>
                </c:pt>
                <c:pt idx="1358" formatCode="0.00E+00">
                  <c:v>0</c:v>
                </c:pt>
                <c:pt idx="1359" formatCode="0.00E+00">
                  <c:v>0</c:v>
                </c:pt>
                <c:pt idx="1360" formatCode="0.00E+00">
                  <c:v>0</c:v>
                </c:pt>
                <c:pt idx="1361" formatCode="0.00E+00">
                  <c:v>0</c:v>
                </c:pt>
                <c:pt idx="1362" formatCode="0.00E+00">
                  <c:v>0</c:v>
                </c:pt>
                <c:pt idx="1363" formatCode="0.00E+00">
                  <c:v>0</c:v>
                </c:pt>
                <c:pt idx="1364" formatCode="0.00E+00">
                  <c:v>0</c:v>
                </c:pt>
                <c:pt idx="1365" formatCode="0.00E+00">
                  <c:v>0</c:v>
                </c:pt>
                <c:pt idx="1366" formatCode="0.00E+00">
                  <c:v>0</c:v>
                </c:pt>
                <c:pt idx="1367" formatCode="0.00E+00">
                  <c:v>0</c:v>
                </c:pt>
                <c:pt idx="1368" formatCode="0.00E+00">
                  <c:v>0</c:v>
                </c:pt>
                <c:pt idx="1369" formatCode="0.00E+00">
                  <c:v>0</c:v>
                </c:pt>
                <c:pt idx="1370" formatCode="0.00E+00">
                  <c:v>0</c:v>
                </c:pt>
                <c:pt idx="1371" formatCode="0.00E+00">
                  <c:v>0</c:v>
                </c:pt>
                <c:pt idx="1372" formatCode="0.00E+00">
                  <c:v>0</c:v>
                </c:pt>
                <c:pt idx="1373" formatCode="0.00E+00">
                  <c:v>0</c:v>
                </c:pt>
                <c:pt idx="1374" formatCode="0.00E+00">
                  <c:v>0</c:v>
                </c:pt>
                <c:pt idx="1375" formatCode="0.00E+00">
                  <c:v>0</c:v>
                </c:pt>
                <c:pt idx="1376" formatCode="0.00E+00">
                  <c:v>0</c:v>
                </c:pt>
                <c:pt idx="1377" formatCode="0.00E+00">
                  <c:v>0</c:v>
                </c:pt>
                <c:pt idx="1378" formatCode="0.00E+00">
                  <c:v>0</c:v>
                </c:pt>
                <c:pt idx="1379" formatCode="0.00E+00">
                  <c:v>0</c:v>
                </c:pt>
                <c:pt idx="1380" formatCode="0.00E+00">
                  <c:v>0</c:v>
                </c:pt>
                <c:pt idx="1381" formatCode="0.00E+00">
                  <c:v>0</c:v>
                </c:pt>
                <c:pt idx="1382" formatCode="0.00E+00">
                  <c:v>0</c:v>
                </c:pt>
                <c:pt idx="1383" formatCode="0.00E+00">
                  <c:v>0</c:v>
                </c:pt>
                <c:pt idx="1384" formatCode="0.00E+00">
                  <c:v>0</c:v>
                </c:pt>
                <c:pt idx="1385" formatCode="0.00E+00">
                  <c:v>0</c:v>
                </c:pt>
                <c:pt idx="1386" formatCode="0.00E+00">
                  <c:v>0</c:v>
                </c:pt>
                <c:pt idx="1387" formatCode="0.00E+00">
                  <c:v>0</c:v>
                </c:pt>
                <c:pt idx="1388" formatCode="0.00E+00">
                  <c:v>0</c:v>
                </c:pt>
                <c:pt idx="1389" formatCode="0.00E+00">
                  <c:v>0</c:v>
                </c:pt>
                <c:pt idx="1390" formatCode="0.00E+00">
                  <c:v>0</c:v>
                </c:pt>
                <c:pt idx="1391" formatCode="0.00E+00">
                  <c:v>0</c:v>
                </c:pt>
                <c:pt idx="1392" formatCode="0.00E+00">
                  <c:v>0</c:v>
                </c:pt>
                <c:pt idx="1393" formatCode="0.00E+00">
                  <c:v>0</c:v>
                </c:pt>
                <c:pt idx="1394" formatCode="0.00E+00">
                  <c:v>0</c:v>
                </c:pt>
                <c:pt idx="1395" formatCode="0.00E+00">
                  <c:v>0</c:v>
                </c:pt>
                <c:pt idx="1396" formatCode="0.00E+00">
                  <c:v>0</c:v>
                </c:pt>
                <c:pt idx="1397" formatCode="0.00E+00">
                  <c:v>0</c:v>
                </c:pt>
                <c:pt idx="1398" formatCode="0.00E+00">
                  <c:v>0</c:v>
                </c:pt>
                <c:pt idx="1399" formatCode="0.00E+00">
                  <c:v>0</c:v>
                </c:pt>
                <c:pt idx="1400" formatCode="0.00E+00">
                  <c:v>0</c:v>
                </c:pt>
                <c:pt idx="1401" formatCode="0.00E+00">
                  <c:v>0</c:v>
                </c:pt>
                <c:pt idx="1402" formatCode="0.00E+00">
                  <c:v>0</c:v>
                </c:pt>
                <c:pt idx="1403" formatCode="0.00E+00">
                  <c:v>0</c:v>
                </c:pt>
                <c:pt idx="1404" formatCode="0.00E+00">
                  <c:v>0</c:v>
                </c:pt>
                <c:pt idx="1405" formatCode="0.00E+00">
                  <c:v>0</c:v>
                </c:pt>
                <c:pt idx="1406" formatCode="0.00E+00">
                  <c:v>0</c:v>
                </c:pt>
                <c:pt idx="1407" formatCode="0.00E+00">
                  <c:v>0</c:v>
                </c:pt>
                <c:pt idx="1408" formatCode="0.00E+00">
                  <c:v>0</c:v>
                </c:pt>
                <c:pt idx="1409" formatCode="0.00E+00">
                  <c:v>0</c:v>
                </c:pt>
                <c:pt idx="1410" formatCode="0.00E+00">
                  <c:v>0</c:v>
                </c:pt>
                <c:pt idx="1411" formatCode="0.00E+00">
                  <c:v>0</c:v>
                </c:pt>
                <c:pt idx="1412" formatCode="0.00E+00">
                  <c:v>0</c:v>
                </c:pt>
                <c:pt idx="1413" formatCode="0.00E+00">
                  <c:v>0</c:v>
                </c:pt>
                <c:pt idx="1414" formatCode="0.00E+00">
                  <c:v>0</c:v>
                </c:pt>
                <c:pt idx="1415" formatCode="0.00E+00">
                  <c:v>0</c:v>
                </c:pt>
                <c:pt idx="1416" formatCode="0.00E+00">
                  <c:v>0</c:v>
                </c:pt>
                <c:pt idx="1417" formatCode="0.00E+00">
                  <c:v>0</c:v>
                </c:pt>
                <c:pt idx="1418" formatCode="0.00E+00">
                  <c:v>0</c:v>
                </c:pt>
                <c:pt idx="1419" formatCode="0.00E+00">
                  <c:v>0</c:v>
                </c:pt>
                <c:pt idx="1420" formatCode="0.00E+00">
                  <c:v>0</c:v>
                </c:pt>
                <c:pt idx="1421" formatCode="0.00E+00">
                  <c:v>0</c:v>
                </c:pt>
                <c:pt idx="1422" formatCode="0.00E+00">
                  <c:v>0</c:v>
                </c:pt>
                <c:pt idx="1423" formatCode="0.00E+00">
                  <c:v>0</c:v>
                </c:pt>
                <c:pt idx="1424" formatCode="0.00E+00">
                  <c:v>0</c:v>
                </c:pt>
                <c:pt idx="1425" formatCode="0.00E+00">
                  <c:v>0</c:v>
                </c:pt>
                <c:pt idx="1426" formatCode="0.00E+00">
                  <c:v>0</c:v>
                </c:pt>
                <c:pt idx="1427" formatCode="0.00E+00">
                  <c:v>0</c:v>
                </c:pt>
                <c:pt idx="1428" formatCode="0.00E+00">
                  <c:v>0</c:v>
                </c:pt>
                <c:pt idx="1429" formatCode="0.00E+00">
                  <c:v>0</c:v>
                </c:pt>
                <c:pt idx="1430" formatCode="0.00E+00">
                  <c:v>0</c:v>
                </c:pt>
                <c:pt idx="1431" formatCode="0.00E+00">
                  <c:v>0</c:v>
                </c:pt>
                <c:pt idx="1432" formatCode="0.00E+00">
                  <c:v>0</c:v>
                </c:pt>
                <c:pt idx="1433" formatCode="0.00E+00">
                  <c:v>0</c:v>
                </c:pt>
                <c:pt idx="1434" formatCode="0.00E+00">
                  <c:v>0</c:v>
                </c:pt>
                <c:pt idx="1435" formatCode="0.00E+00">
                  <c:v>0</c:v>
                </c:pt>
                <c:pt idx="1436" formatCode="0.00E+00">
                  <c:v>0</c:v>
                </c:pt>
                <c:pt idx="1437" formatCode="0.00E+00">
                  <c:v>0</c:v>
                </c:pt>
                <c:pt idx="1438" formatCode="0.00E+00">
                  <c:v>0</c:v>
                </c:pt>
                <c:pt idx="1439" formatCode="0.00E+00">
                  <c:v>0</c:v>
                </c:pt>
                <c:pt idx="1440" formatCode="0.00E+00">
                  <c:v>0</c:v>
                </c:pt>
                <c:pt idx="1441" formatCode="0.00E+00">
                  <c:v>0</c:v>
                </c:pt>
                <c:pt idx="1442" formatCode="0.00E+00">
                  <c:v>0</c:v>
                </c:pt>
                <c:pt idx="1443" formatCode="0.00E+00">
                  <c:v>0</c:v>
                </c:pt>
                <c:pt idx="1444" formatCode="0.00E+00">
                  <c:v>0</c:v>
                </c:pt>
                <c:pt idx="1445" formatCode="0.00E+00">
                  <c:v>0</c:v>
                </c:pt>
                <c:pt idx="1446" formatCode="0.00E+00">
                  <c:v>0</c:v>
                </c:pt>
                <c:pt idx="1447" formatCode="0.00E+00">
                  <c:v>0</c:v>
                </c:pt>
                <c:pt idx="1448" formatCode="0.00E+00">
                  <c:v>0</c:v>
                </c:pt>
                <c:pt idx="1449" formatCode="0.00E+00">
                  <c:v>0</c:v>
                </c:pt>
                <c:pt idx="1450" formatCode="0.00E+00">
                  <c:v>0</c:v>
                </c:pt>
                <c:pt idx="1451" formatCode="0.00E+00">
                  <c:v>0</c:v>
                </c:pt>
                <c:pt idx="1452" formatCode="0.00E+00">
                  <c:v>0</c:v>
                </c:pt>
                <c:pt idx="1453" formatCode="0.00E+00">
                  <c:v>0</c:v>
                </c:pt>
                <c:pt idx="1454" formatCode="0.00E+00">
                  <c:v>0</c:v>
                </c:pt>
                <c:pt idx="1455" formatCode="0.00E+00">
                  <c:v>0</c:v>
                </c:pt>
                <c:pt idx="1456" formatCode="0.00E+00">
                  <c:v>0</c:v>
                </c:pt>
                <c:pt idx="1457" formatCode="0.00E+00">
                  <c:v>0</c:v>
                </c:pt>
                <c:pt idx="1458" formatCode="0.00E+00">
                  <c:v>0</c:v>
                </c:pt>
                <c:pt idx="1459" formatCode="0.00E+00">
                  <c:v>0</c:v>
                </c:pt>
                <c:pt idx="1460" formatCode="0.00E+00">
                  <c:v>0</c:v>
                </c:pt>
                <c:pt idx="1461" formatCode="0.00E+00">
                  <c:v>0</c:v>
                </c:pt>
                <c:pt idx="1462" formatCode="0.00E+00">
                  <c:v>0</c:v>
                </c:pt>
                <c:pt idx="1463" formatCode="0.00E+00">
                  <c:v>0</c:v>
                </c:pt>
                <c:pt idx="1464" formatCode="0.00E+00">
                  <c:v>0</c:v>
                </c:pt>
                <c:pt idx="1465" formatCode="0.00E+00">
                  <c:v>0</c:v>
                </c:pt>
                <c:pt idx="1466" formatCode="0.00E+00">
                  <c:v>0</c:v>
                </c:pt>
                <c:pt idx="1467" formatCode="0.00E+00">
                  <c:v>0</c:v>
                </c:pt>
                <c:pt idx="1468" formatCode="0.00E+00">
                  <c:v>0</c:v>
                </c:pt>
                <c:pt idx="1469" formatCode="0.00E+00">
                  <c:v>0</c:v>
                </c:pt>
                <c:pt idx="1470" formatCode="0.00E+00">
                  <c:v>0</c:v>
                </c:pt>
                <c:pt idx="1471" formatCode="0.00E+00">
                  <c:v>0</c:v>
                </c:pt>
                <c:pt idx="1472" formatCode="0.00E+00">
                  <c:v>0</c:v>
                </c:pt>
                <c:pt idx="1473" formatCode="0.00E+00">
                  <c:v>0</c:v>
                </c:pt>
                <c:pt idx="1474" formatCode="0.00E+00">
                  <c:v>0</c:v>
                </c:pt>
                <c:pt idx="1475" formatCode="0.00E+00">
                  <c:v>0</c:v>
                </c:pt>
                <c:pt idx="1476" formatCode="0.00E+00">
                  <c:v>0</c:v>
                </c:pt>
                <c:pt idx="1477" formatCode="0.00E+00">
                  <c:v>0</c:v>
                </c:pt>
                <c:pt idx="1478" formatCode="0.00E+00">
                  <c:v>0</c:v>
                </c:pt>
                <c:pt idx="1479" formatCode="0.00E+00">
                  <c:v>0</c:v>
                </c:pt>
                <c:pt idx="1480" formatCode="0.00E+00">
                  <c:v>0</c:v>
                </c:pt>
                <c:pt idx="1481" formatCode="0.00E+00">
                  <c:v>0</c:v>
                </c:pt>
                <c:pt idx="1482" formatCode="0.00E+00">
                  <c:v>0</c:v>
                </c:pt>
                <c:pt idx="1483" formatCode="0.00E+00">
                  <c:v>0</c:v>
                </c:pt>
                <c:pt idx="1484" formatCode="0.00E+00">
                  <c:v>0</c:v>
                </c:pt>
                <c:pt idx="1485" formatCode="0.00E+00">
                  <c:v>0</c:v>
                </c:pt>
                <c:pt idx="1486" formatCode="0.00E+00">
                  <c:v>0</c:v>
                </c:pt>
                <c:pt idx="1487" formatCode="0.00E+00">
                  <c:v>0</c:v>
                </c:pt>
                <c:pt idx="1488" formatCode="0.00E+00">
                  <c:v>0</c:v>
                </c:pt>
                <c:pt idx="1489" formatCode="0.00E+00">
                  <c:v>0</c:v>
                </c:pt>
                <c:pt idx="1490" formatCode="0.00E+00">
                  <c:v>0</c:v>
                </c:pt>
                <c:pt idx="1491" formatCode="0.00E+00">
                  <c:v>0</c:v>
                </c:pt>
                <c:pt idx="1492" formatCode="0.00E+00">
                  <c:v>0</c:v>
                </c:pt>
                <c:pt idx="1493" formatCode="0.00E+00">
                  <c:v>0</c:v>
                </c:pt>
                <c:pt idx="1494" formatCode="0.00E+00">
                  <c:v>0</c:v>
                </c:pt>
                <c:pt idx="1495" formatCode="0.00E+00">
                  <c:v>0</c:v>
                </c:pt>
                <c:pt idx="1496" formatCode="0.00E+00">
                  <c:v>0</c:v>
                </c:pt>
                <c:pt idx="1497" formatCode="0.00E+00">
                  <c:v>0</c:v>
                </c:pt>
                <c:pt idx="1498" formatCode="0.00E+00">
                  <c:v>0</c:v>
                </c:pt>
                <c:pt idx="1499" formatCode="0.00E+00">
                  <c:v>0</c:v>
                </c:pt>
                <c:pt idx="1500" formatCode="0.00E+00">
                  <c:v>0</c:v>
                </c:pt>
                <c:pt idx="1501" formatCode="0.00E+00">
                  <c:v>0</c:v>
                </c:pt>
                <c:pt idx="1502" formatCode="0.00E+00">
                  <c:v>0</c:v>
                </c:pt>
                <c:pt idx="1503" formatCode="0.00E+00">
                  <c:v>0</c:v>
                </c:pt>
                <c:pt idx="1504" formatCode="0.00E+00">
                  <c:v>0</c:v>
                </c:pt>
                <c:pt idx="1505" formatCode="0.00E+00">
                  <c:v>0</c:v>
                </c:pt>
                <c:pt idx="1506" formatCode="0.00E+00">
                  <c:v>0</c:v>
                </c:pt>
                <c:pt idx="1507" formatCode="0.00E+00">
                  <c:v>0</c:v>
                </c:pt>
                <c:pt idx="1508" formatCode="0.00E+00">
                  <c:v>0</c:v>
                </c:pt>
                <c:pt idx="1509" formatCode="0.00E+00">
                  <c:v>0</c:v>
                </c:pt>
                <c:pt idx="1510" formatCode="0.00E+00">
                  <c:v>0</c:v>
                </c:pt>
                <c:pt idx="1511" formatCode="0.00E+00">
                  <c:v>0</c:v>
                </c:pt>
                <c:pt idx="1512" formatCode="0.00E+00">
                  <c:v>0</c:v>
                </c:pt>
                <c:pt idx="1513" formatCode="0.00E+00">
                  <c:v>0</c:v>
                </c:pt>
                <c:pt idx="1514" formatCode="0.00E+00">
                  <c:v>0</c:v>
                </c:pt>
                <c:pt idx="1515" formatCode="0.00E+00">
                  <c:v>0</c:v>
                </c:pt>
                <c:pt idx="1516" formatCode="0.00E+00">
                  <c:v>0</c:v>
                </c:pt>
                <c:pt idx="1517" formatCode="0.00E+00">
                  <c:v>0</c:v>
                </c:pt>
                <c:pt idx="1518" formatCode="0.00E+00">
                  <c:v>0</c:v>
                </c:pt>
                <c:pt idx="1519" formatCode="0.00E+00">
                  <c:v>0</c:v>
                </c:pt>
                <c:pt idx="1520" formatCode="0.00E+00">
                  <c:v>0</c:v>
                </c:pt>
                <c:pt idx="1521" formatCode="0.00E+00">
                  <c:v>0</c:v>
                </c:pt>
                <c:pt idx="1522" formatCode="0.00E+00">
                  <c:v>0</c:v>
                </c:pt>
                <c:pt idx="1523" formatCode="0.00E+00">
                  <c:v>0</c:v>
                </c:pt>
                <c:pt idx="1524" formatCode="0.00E+00">
                  <c:v>0</c:v>
                </c:pt>
                <c:pt idx="1525" formatCode="0.00E+00">
                  <c:v>0</c:v>
                </c:pt>
                <c:pt idx="1526" formatCode="0.00E+00">
                  <c:v>0</c:v>
                </c:pt>
                <c:pt idx="1527" formatCode="0.00E+00">
                  <c:v>0</c:v>
                </c:pt>
                <c:pt idx="1528" formatCode="0.00E+00">
                  <c:v>0</c:v>
                </c:pt>
                <c:pt idx="1529" formatCode="0.00E+00">
                  <c:v>0</c:v>
                </c:pt>
                <c:pt idx="1530" formatCode="0.00E+00">
                  <c:v>0</c:v>
                </c:pt>
                <c:pt idx="1531" formatCode="0.00E+00">
                  <c:v>0</c:v>
                </c:pt>
                <c:pt idx="1532" formatCode="0.00E+00">
                  <c:v>0</c:v>
                </c:pt>
                <c:pt idx="1533" formatCode="0.00E+00">
                  <c:v>0</c:v>
                </c:pt>
                <c:pt idx="1534" formatCode="0.00E+00">
                  <c:v>0</c:v>
                </c:pt>
                <c:pt idx="1535" formatCode="0.00E+00">
                  <c:v>0</c:v>
                </c:pt>
                <c:pt idx="1536" formatCode="0.00E+00">
                  <c:v>0</c:v>
                </c:pt>
                <c:pt idx="1537" formatCode="0.00E+00">
                  <c:v>0</c:v>
                </c:pt>
                <c:pt idx="1538" formatCode="0.00E+00">
                  <c:v>0</c:v>
                </c:pt>
                <c:pt idx="1539" formatCode="0.00E+00">
                  <c:v>0</c:v>
                </c:pt>
                <c:pt idx="1540" formatCode="0.00E+00">
                  <c:v>0</c:v>
                </c:pt>
                <c:pt idx="1541" formatCode="0.00E+00">
                  <c:v>0</c:v>
                </c:pt>
                <c:pt idx="1542" formatCode="0.00E+00">
                  <c:v>0</c:v>
                </c:pt>
                <c:pt idx="1543" formatCode="0.00E+00">
                  <c:v>0</c:v>
                </c:pt>
                <c:pt idx="1544" formatCode="0.00E+00">
                  <c:v>0</c:v>
                </c:pt>
                <c:pt idx="1545" formatCode="0.00E+00">
                  <c:v>0</c:v>
                </c:pt>
                <c:pt idx="1546" formatCode="0.00E+00">
                  <c:v>0</c:v>
                </c:pt>
                <c:pt idx="1547" formatCode="0.00E+00">
                  <c:v>0</c:v>
                </c:pt>
                <c:pt idx="1548" formatCode="0.00E+00">
                  <c:v>0</c:v>
                </c:pt>
                <c:pt idx="1549" formatCode="0.00E+00">
                  <c:v>0</c:v>
                </c:pt>
                <c:pt idx="1550" formatCode="0.00E+00">
                  <c:v>0</c:v>
                </c:pt>
                <c:pt idx="1551" formatCode="0.00E+00">
                  <c:v>0</c:v>
                </c:pt>
                <c:pt idx="1552" formatCode="0.00E+00">
                  <c:v>0</c:v>
                </c:pt>
                <c:pt idx="1553" formatCode="0.00E+00">
                  <c:v>0</c:v>
                </c:pt>
                <c:pt idx="1554" formatCode="0.00E+00">
                  <c:v>0</c:v>
                </c:pt>
                <c:pt idx="1555" formatCode="0.00E+00">
                  <c:v>0</c:v>
                </c:pt>
                <c:pt idx="1556" formatCode="0.00E+00">
                  <c:v>0</c:v>
                </c:pt>
                <c:pt idx="1557" formatCode="0.00E+00">
                  <c:v>0</c:v>
                </c:pt>
                <c:pt idx="1558" formatCode="0.00E+00">
                  <c:v>0</c:v>
                </c:pt>
                <c:pt idx="1559" formatCode="0.00E+00">
                  <c:v>0</c:v>
                </c:pt>
                <c:pt idx="1560" formatCode="0.00E+00">
                  <c:v>0</c:v>
                </c:pt>
                <c:pt idx="1561" formatCode="0.00E+00">
                  <c:v>0</c:v>
                </c:pt>
                <c:pt idx="1562" formatCode="0.00E+00">
                  <c:v>0</c:v>
                </c:pt>
                <c:pt idx="1563" formatCode="0.00E+00">
                  <c:v>0</c:v>
                </c:pt>
                <c:pt idx="1564" formatCode="0.00E+00">
                  <c:v>0</c:v>
                </c:pt>
                <c:pt idx="1565" formatCode="0.00E+00">
                  <c:v>0</c:v>
                </c:pt>
                <c:pt idx="1566" formatCode="0.00E+00">
                  <c:v>0</c:v>
                </c:pt>
                <c:pt idx="1567" formatCode="0.00E+00">
                  <c:v>0</c:v>
                </c:pt>
                <c:pt idx="1568" formatCode="0.00E+00">
                  <c:v>0</c:v>
                </c:pt>
                <c:pt idx="1569" formatCode="0.00E+00">
                  <c:v>0</c:v>
                </c:pt>
                <c:pt idx="1570" formatCode="0.00E+00">
                  <c:v>0</c:v>
                </c:pt>
                <c:pt idx="1571" formatCode="0.00E+00">
                  <c:v>0</c:v>
                </c:pt>
                <c:pt idx="1572" formatCode="0.00E+00">
                  <c:v>0</c:v>
                </c:pt>
                <c:pt idx="1573" formatCode="0.00E+00">
                  <c:v>0</c:v>
                </c:pt>
                <c:pt idx="1574" formatCode="0.00E+00">
                  <c:v>0</c:v>
                </c:pt>
                <c:pt idx="1575" formatCode="0.00E+00">
                  <c:v>0</c:v>
                </c:pt>
                <c:pt idx="1576" formatCode="0.00E+00">
                  <c:v>0</c:v>
                </c:pt>
                <c:pt idx="1577" formatCode="0.00E+00">
                  <c:v>0</c:v>
                </c:pt>
                <c:pt idx="1578" formatCode="0.00E+00">
                  <c:v>0</c:v>
                </c:pt>
                <c:pt idx="1579" formatCode="0.00E+00">
                  <c:v>0</c:v>
                </c:pt>
                <c:pt idx="1580" formatCode="0.00E+00">
                  <c:v>0</c:v>
                </c:pt>
                <c:pt idx="1581" formatCode="0.00E+00">
                  <c:v>0</c:v>
                </c:pt>
                <c:pt idx="1582" formatCode="0.00E+00">
                  <c:v>0</c:v>
                </c:pt>
                <c:pt idx="1583" formatCode="0.00E+00">
                  <c:v>0</c:v>
                </c:pt>
                <c:pt idx="1584" formatCode="0.00E+00">
                  <c:v>0</c:v>
                </c:pt>
                <c:pt idx="1585" formatCode="0.00E+00">
                  <c:v>0</c:v>
                </c:pt>
                <c:pt idx="1586" formatCode="0.00E+00">
                  <c:v>0</c:v>
                </c:pt>
                <c:pt idx="1587" formatCode="0.00E+00">
                  <c:v>0</c:v>
                </c:pt>
                <c:pt idx="1588" formatCode="0.00E+00">
                  <c:v>0</c:v>
                </c:pt>
                <c:pt idx="1589" formatCode="0.00E+00">
                  <c:v>0</c:v>
                </c:pt>
                <c:pt idx="1590" formatCode="0.00E+00">
                  <c:v>0</c:v>
                </c:pt>
                <c:pt idx="1591" formatCode="0.00E+00">
                  <c:v>0</c:v>
                </c:pt>
                <c:pt idx="1592" formatCode="0.00E+00">
                  <c:v>0</c:v>
                </c:pt>
                <c:pt idx="1593" formatCode="0.00E+00">
                  <c:v>0</c:v>
                </c:pt>
                <c:pt idx="1594" formatCode="0.00E+00">
                  <c:v>0</c:v>
                </c:pt>
                <c:pt idx="1595" formatCode="0.00E+00">
                  <c:v>0</c:v>
                </c:pt>
                <c:pt idx="1596" formatCode="0.00E+00">
                  <c:v>0</c:v>
                </c:pt>
                <c:pt idx="1597" formatCode="0.00E+00">
                  <c:v>0</c:v>
                </c:pt>
                <c:pt idx="1598" formatCode="0.00E+00">
                  <c:v>0</c:v>
                </c:pt>
                <c:pt idx="1599" formatCode="0.00E+00">
                  <c:v>0</c:v>
                </c:pt>
                <c:pt idx="1600" formatCode="0.00E+00">
                  <c:v>0</c:v>
                </c:pt>
                <c:pt idx="1601" formatCode="0.00E+00">
                  <c:v>0</c:v>
                </c:pt>
                <c:pt idx="1602" formatCode="0.00E+00">
                  <c:v>0</c:v>
                </c:pt>
                <c:pt idx="1603" formatCode="0.00E+00">
                  <c:v>0</c:v>
                </c:pt>
                <c:pt idx="1604" formatCode="0.00E+00">
                  <c:v>0</c:v>
                </c:pt>
                <c:pt idx="1605" formatCode="0.00E+00">
                  <c:v>0</c:v>
                </c:pt>
                <c:pt idx="1606" formatCode="0.00E+00">
                  <c:v>0</c:v>
                </c:pt>
                <c:pt idx="1607" formatCode="0.00E+00">
                  <c:v>0</c:v>
                </c:pt>
                <c:pt idx="1608" formatCode="0.00E+00">
                  <c:v>0</c:v>
                </c:pt>
                <c:pt idx="1609" formatCode="0.00E+00">
                  <c:v>0</c:v>
                </c:pt>
                <c:pt idx="1610" formatCode="0.00E+00">
                  <c:v>0</c:v>
                </c:pt>
                <c:pt idx="1611" formatCode="0.00E+00">
                  <c:v>0</c:v>
                </c:pt>
                <c:pt idx="1612" formatCode="0.00E+00">
                  <c:v>0</c:v>
                </c:pt>
                <c:pt idx="1613" formatCode="0.00E+00">
                  <c:v>0</c:v>
                </c:pt>
                <c:pt idx="1614" formatCode="0.00E+00">
                  <c:v>0</c:v>
                </c:pt>
                <c:pt idx="1615" formatCode="0.00E+00">
                  <c:v>0</c:v>
                </c:pt>
                <c:pt idx="1616" formatCode="0.00E+00">
                  <c:v>0</c:v>
                </c:pt>
                <c:pt idx="1617" formatCode="0.00E+00">
                  <c:v>0</c:v>
                </c:pt>
                <c:pt idx="1618" formatCode="0.00E+00">
                  <c:v>0</c:v>
                </c:pt>
                <c:pt idx="1619" formatCode="0.00E+00">
                  <c:v>0</c:v>
                </c:pt>
                <c:pt idx="1620" formatCode="0.00E+00">
                  <c:v>0</c:v>
                </c:pt>
                <c:pt idx="1621" formatCode="0.00E+00">
                  <c:v>0</c:v>
                </c:pt>
                <c:pt idx="1622" formatCode="0.00E+00">
                  <c:v>0</c:v>
                </c:pt>
                <c:pt idx="1623" formatCode="0.00E+00">
                  <c:v>0</c:v>
                </c:pt>
                <c:pt idx="1624" formatCode="0.00E+00">
                  <c:v>0</c:v>
                </c:pt>
                <c:pt idx="1625" formatCode="0.00E+00">
                  <c:v>0</c:v>
                </c:pt>
                <c:pt idx="1626" formatCode="0.00E+00">
                  <c:v>0</c:v>
                </c:pt>
                <c:pt idx="1627" formatCode="0.00E+00">
                  <c:v>0</c:v>
                </c:pt>
                <c:pt idx="1628" formatCode="0.00E+00">
                  <c:v>0</c:v>
                </c:pt>
                <c:pt idx="1629" formatCode="0.00E+00">
                  <c:v>0</c:v>
                </c:pt>
                <c:pt idx="1630" formatCode="0.00E+00">
                  <c:v>0</c:v>
                </c:pt>
                <c:pt idx="1631" formatCode="0.00E+00">
                  <c:v>0</c:v>
                </c:pt>
                <c:pt idx="1632" formatCode="0.00E+00">
                  <c:v>0</c:v>
                </c:pt>
                <c:pt idx="1633" formatCode="0.00E+00">
                  <c:v>0</c:v>
                </c:pt>
                <c:pt idx="1634" formatCode="0.00E+00">
                  <c:v>0</c:v>
                </c:pt>
                <c:pt idx="1635" formatCode="0.00E+00">
                  <c:v>0</c:v>
                </c:pt>
                <c:pt idx="1636" formatCode="0.00E+00">
                  <c:v>0</c:v>
                </c:pt>
                <c:pt idx="1637" formatCode="0.00E+00">
                  <c:v>0</c:v>
                </c:pt>
                <c:pt idx="1638" formatCode="0.00E+00">
                  <c:v>0</c:v>
                </c:pt>
                <c:pt idx="1639" formatCode="0.00E+00">
                  <c:v>0</c:v>
                </c:pt>
                <c:pt idx="1640" formatCode="0.00E+00">
                  <c:v>0</c:v>
                </c:pt>
                <c:pt idx="1641" formatCode="0.00E+00">
                  <c:v>0</c:v>
                </c:pt>
                <c:pt idx="1642" formatCode="0.00E+00">
                  <c:v>0</c:v>
                </c:pt>
                <c:pt idx="1643" formatCode="0.00E+00">
                  <c:v>0</c:v>
                </c:pt>
                <c:pt idx="1644" formatCode="0.00E+00">
                  <c:v>0</c:v>
                </c:pt>
                <c:pt idx="1645" formatCode="0.00E+00">
                  <c:v>0</c:v>
                </c:pt>
                <c:pt idx="1646" formatCode="0.00E+00">
                  <c:v>0</c:v>
                </c:pt>
                <c:pt idx="1647" formatCode="0.00E+00">
                  <c:v>0</c:v>
                </c:pt>
                <c:pt idx="1648" formatCode="0.00E+00">
                  <c:v>0</c:v>
                </c:pt>
                <c:pt idx="1649" formatCode="0.00E+00">
                  <c:v>0</c:v>
                </c:pt>
                <c:pt idx="1650" formatCode="0.00E+00">
                  <c:v>0</c:v>
                </c:pt>
                <c:pt idx="1651" formatCode="0.00E+00">
                  <c:v>0</c:v>
                </c:pt>
                <c:pt idx="1652" formatCode="0.00E+00">
                  <c:v>0</c:v>
                </c:pt>
                <c:pt idx="1653" formatCode="0.00E+00">
                  <c:v>0</c:v>
                </c:pt>
                <c:pt idx="1654" formatCode="0.00E+00">
                  <c:v>0</c:v>
                </c:pt>
                <c:pt idx="1655" formatCode="0.00E+00">
                  <c:v>0</c:v>
                </c:pt>
                <c:pt idx="1656" formatCode="0.00E+00">
                  <c:v>0</c:v>
                </c:pt>
                <c:pt idx="1657" formatCode="0.00E+00">
                  <c:v>0</c:v>
                </c:pt>
                <c:pt idx="1658" formatCode="0.00E+00">
                  <c:v>0</c:v>
                </c:pt>
                <c:pt idx="1659" formatCode="0.00E+00">
                  <c:v>0</c:v>
                </c:pt>
                <c:pt idx="1660" formatCode="0.00E+00">
                  <c:v>0</c:v>
                </c:pt>
                <c:pt idx="1661" formatCode="0.00E+00">
                  <c:v>0</c:v>
                </c:pt>
                <c:pt idx="1662" formatCode="0.00E+00">
                  <c:v>0</c:v>
                </c:pt>
                <c:pt idx="1663" formatCode="0.00E+00">
                  <c:v>0</c:v>
                </c:pt>
                <c:pt idx="1664" formatCode="0.00E+00">
                  <c:v>0</c:v>
                </c:pt>
                <c:pt idx="1665" formatCode="0.00E+00">
                  <c:v>0</c:v>
                </c:pt>
                <c:pt idx="1666" formatCode="0.00E+00">
                  <c:v>0</c:v>
                </c:pt>
                <c:pt idx="1667" formatCode="0.00E+00">
                  <c:v>0</c:v>
                </c:pt>
                <c:pt idx="1668" formatCode="0.00E+00">
                  <c:v>0</c:v>
                </c:pt>
                <c:pt idx="1669" formatCode="0.00E+00">
                  <c:v>0</c:v>
                </c:pt>
                <c:pt idx="1670" formatCode="0.00E+00">
                  <c:v>0</c:v>
                </c:pt>
                <c:pt idx="1671" formatCode="0.00E+00">
                  <c:v>0</c:v>
                </c:pt>
                <c:pt idx="1672" formatCode="0.00E+00">
                  <c:v>0</c:v>
                </c:pt>
                <c:pt idx="1673" formatCode="0.00E+00">
                  <c:v>0</c:v>
                </c:pt>
                <c:pt idx="1674" formatCode="0.00E+00">
                  <c:v>0</c:v>
                </c:pt>
                <c:pt idx="1675" formatCode="0.00E+00">
                  <c:v>0</c:v>
                </c:pt>
                <c:pt idx="1676" formatCode="0.00E+00">
                  <c:v>0</c:v>
                </c:pt>
                <c:pt idx="1677" formatCode="0.00E+00">
                  <c:v>0</c:v>
                </c:pt>
                <c:pt idx="1678" formatCode="0.00E+00">
                  <c:v>0</c:v>
                </c:pt>
                <c:pt idx="1679" formatCode="0.00E+00">
                  <c:v>0</c:v>
                </c:pt>
                <c:pt idx="1680" formatCode="0.00E+00">
                  <c:v>0</c:v>
                </c:pt>
                <c:pt idx="1681" formatCode="0.00E+00">
                  <c:v>0</c:v>
                </c:pt>
                <c:pt idx="1682" formatCode="0.00E+00">
                  <c:v>0</c:v>
                </c:pt>
                <c:pt idx="1683" formatCode="0.00E+00">
                  <c:v>0</c:v>
                </c:pt>
                <c:pt idx="1684" formatCode="0.00E+00">
                  <c:v>0</c:v>
                </c:pt>
                <c:pt idx="1685" formatCode="0.00E+00">
                  <c:v>0</c:v>
                </c:pt>
                <c:pt idx="1686" formatCode="0.00E+00">
                  <c:v>0</c:v>
                </c:pt>
                <c:pt idx="1687" formatCode="0.00E+00">
                  <c:v>0</c:v>
                </c:pt>
                <c:pt idx="1688" formatCode="0.00E+00">
                  <c:v>0</c:v>
                </c:pt>
                <c:pt idx="1689" formatCode="0.00E+00">
                  <c:v>0</c:v>
                </c:pt>
                <c:pt idx="1690" formatCode="0.00E+00">
                  <c:v>0</c:v>
                </c:pt>
                <c:pt idx="1691" formatCode="0.00E+00">
                  <c:v>0</c:v>
                </c:pt>
                <c:pt idx="1692" formatCode="0.00E+00">
                  <c:v>0</c:v>
                </c:pt>
                <c:pt idx="1693" formatCode="0.00E+00">
                  <c:v>0</c:v>
                </c:pt>
                <c:pt idx="1694" formatCode="0.00E+00">
                  <c:v>0</c:v>
                </c:pt>
                <c:pt idx="1695" formatCode="0.00E+00">
                  <c:v>0</c:v>
                </c:pt>
                <c:pt idx="1696" formatCode="0.00E+00">
                  <c:v>0</c:v>
                </c:pt>
                <c:pt idx="1697" formatCode="0.00E+00">
                  <c:v>0</c:v>
                </c:pt>
                <c:pt idx="1698" formatCode="0.00E+00">
                  <c:v>0</c:v>
                </c:pt>
                <c:pt idx="1699" formatCode="0.00E+00">
                  <c:v>0</c:v>
                </c:pt>
                <c:pt idx="1700" formatCode="0.00E+00">
                  <c:v>0</c:v>
                </c:pt>
                <c:pt idx="1701" formatCode="0.00E+00">
                  <c:v>0</c:v>
                </c:pt>
                <c:pt idx="1702" formatCode="0.00E+00">
                  <c:v>0</c:v>
                </c:pt>
                <c:pt idx="1703" formatCode="0.00E+00">
                  <c:v>0</c:v>
                </c:pt>
                <c:pt idx="1704" formatCode="0.00E+00">
                  <c:v>0</c:v>
                </c:pt>
                <c:pt idx="1705" formatCode="0.00E+00">
                  <c:v>0</c:v>
                </c:pt>
                <c:pt idx="1706" formatCode="0.00E+00">
                  <c:v>0</c:v>
                </c:pt>
                <c:pt idx="1707" formatCode="0.00E+00">
                  <c:v>0</c:v>
                </c:pt>
                <c:pt idx="1708" formatCode="0.00E+00">
                  <c:v>0</c:v>
                </c:pt>
                <c:pt idx="1709" formatCode="0.00E+00">
                  <c:v>0</c:v>
                </c:pt>
                <c:pt idx="1710" formatCode="0.00E+00">
                  <c:v>0</c:v>
                </c:pt>
                <c:pt idx="1711" formatCode="0.00E+00">
                  <c:v>0</c:v>
                </c:pt>
                <c:pt idx="1712" formatCode="0.00E+00">
                  <c:v>0</c:v>
                </c:pt>
                <c:pt idx="1713" formatCode="0.00E+00">
                  <c:v>0</c:v>
                </c:pt>
                <c:pt idx="1714" formatCode="0.00E+00">
                  <c:v>0</c:v>
                </c:pt>
                <c:pt idx="1715" formatCode="0.00E+00">
                  <c:v>0</c:v>
                </c:pt>
                <c:pt idx="1716" formatCode="0.00E+00">
                  <c:v>0</c:v>
                </c:pt>
                <c:pt idx="1717" formatCode="0.00E+00">
                  <c:v>0</c:v>
                </c:pt>
                <c:pt idx="1718" formatCode="0.00E+00">
                  <c:v>0</c:v>
                </c:pt>
                <c:pt idx="1719" formatCode="0.00E+00">
                  <c:v>0</c:v>
                </c:pt>
                <c:pt idx="1720" formatCode="0.00E+00">
                  <c:v>0</c:v>
                </c:pt>
                <c:pt idx="1721" formatCode="0.00E+00">
                  <c:v>0</c:v>
                </c:pt>
                <c:pt idx="1722" formatCode="0.00E+00">
                  <c:v>0</c:v>
                </c:pt>
                <c:pt idx="1723" formatCode="0.00E+00">
                  <c:v>0</c:v>
                </c:pt>
                <c:pt idx="1724" formatCode="0.00E+00">
                  <c:v>0</c:v>
                </c:pt>
                <c:pt idx="1725" formatCode="0.00E+00">
                  <c:v>0</c:v>
                </c:pt>
                <c:pt idx="1726" formatCode="0.00E+00">
                  <c:v>0</c:v>
                </c:pt>
                <c:pt idx="1727" formatCode="0.00E+00">
                  <c:v>0</c:v>
                </c:pt>
                <c:pt idx="1728" formatCode="0.00E+00">
                  <c:v>0</c:v>
                </c:pt>
                <c:pt idx="1729" formatCode="0.00E+00">
                  <c:v>0</c:v>
                </c:pt>
                <c:pt idx="1730" formatCode="0.00E+00">
                  <c:v>0</c:v>
                </c:pt>
                <c:pt idx="1731" formatCode="0.00E+00">
                  <c:v>0</c:v>
                </c:pt>
                <c:pt idx="1732" formatCode="0.00E+00">
                  <c:v>0</c:v>
                </c:pt>
                <c:pt idx="1733" formatCode="0.00E+00">
                  <c:v>0</c:v>
                </c:pt>
                <c:pt idx="1734" formatCode="0.00E+00">
                  <c:v>0</c:v>
                </c:pt>
                <c:pt idx="1735" formatCode="0.00E+00">
                  <c:v>0</c:v>
                </c:pt>
                <c:pt idx="1736" formatCode="0.00E+00">
                  <c:v>0</c:v>
                </c:pt>
                <c:pt idx="1737" formatCode="0.00E+00">
                  <c:v>0</c:v>
                </c:pt>
                <c:pt idx="1738" formatCode="0.00E+00">
                  <c:v>0</c:v>
                </c:pt>
                <c:pt idx="1739" formatCode="0.00E+00">
                  <c:v>0</c:v>
                </c:pt>
                <c:pt idx="1740" formatCode="0.00E+00">
                  <c:v>0</c:v>
                </c:pt>
                <c:pt idx="1741" formatCode="0.00E+00">
                  <c:v>0</c:v>
                </c:pt>
                <c:pt idx="1742" formatCode="0.00E+00">
                  <c:v>0</c:v>
                </c:pt>
                <c:pt idx="1743" formatCode="0.00E+00">
                  <c:v>0</c:v>
                </c:pt>
                <c:pt idx="1744" formatCode="0.00E+00">
                  <c:v>0</c:v>
                </c:pt>
                <c:pt idx="1745" formatCode="0.00E+00">
                  <c:v>0</c:v>
                </c:pt>
                <c:pt idx="1746" formatCode="0.00E+00">
                  <c:v>0</c:v>
                </c:pt>
                <c:pt idx="1747" formatCode="0.00E+00">
                  <c:v>0</c:v>
                </c:pt>
                <c:pt idx="1748" formatCode="0.00E+00">
                  <c:v>0</c:v>
                </c:pt>
                <c:pt idx="1749" formatCode="0.00E+00">
                  <c:v>0</c:v>
                </c:pt>
                <c:pt idx="1750" formatCode="0.00E+00">
                  <c:v>0</c:v>
                </c:pt>
                <c:pt idx="1751" formatCode="0.00E+00">
                  <c:v>0</c:v>
                </c:pt>
                <c:pt idx="1752" formatCode="0.00E+00">
                  <c:v>0</c:v>
                </c:pt>
                <c:pt idx="1753" formatCode="0.00E+00">
                  <c:v>0</c:v>
                </c:pt>
                <c:pt idx="1754" formatCode="0.00E+00">
                  <c:v>0</c:v>
                </c:pt>
                <c:pt idx="1755" formatCode="0.00E+00">
                  <c:v>0</c:v>
                </c:pt>
                <c:pt idx="1756" formatCode="0.00E+00">
                  <c:v>0</c:v>
                </c:pt>
                <c:pt idx="1757" formatCode="0.00E+00">
                  <c:v>0</c:v>
                </c:pt>
                <c:pt idx="1758" formatCode="0.00E+00">
                  <c:v>0</c:v>
                </c:pt>
                <c:pt idx="1759" formatCode="0.00E+00">
                  <c:v>0</c:v>
                </c:pt>
                <c:pt idx="1760" formatCode="0.00E+00">
                  <c:v>0</c:v>
                </c:pt>
                <c:pt idx="1761" formatCode="0.00E+00">
                  <c:v>0</c:v>
                </c:pt>
                <c:pt idx="1762" formatCode="0.00E+00">
                  <c:v>0</c:v>
                </c:pt>
                <c:pt idx="1763" formatCode="0.00E+00">
                  <c:v>0</c:v>
                </c:pt>
                <c:pt idx="1764" formatCode="0.00E+00">
                  <c:v>0</c:v>
                </c:pt>
                <c:pt idx="1765" formatCode="0.00E+00">
                  <c:v>0</c:v>
                </c:pt>
                <c:pt idx="1766" formatCode="0.00E+00">
                  <c:v>0</c:v>
                </c:pt>
                <c:pt idx="1767" formatCode="0.00E+00">
                  <c:v>0</c:v>
                </c:pt>
                <c:pt idx="1768" formatCode="0.00E+00">
                  <c:v>0</c:v>
                </c:pt>
                <c:pt idx="1769" formatCode="0.00E+00">
                  <c:v>0</c:v>
                </c:pt>
                <c:pt idx="1770" formatCode="0.00E+00">
                  <c:v>0</c:v>
                </c:pt>
                <c:pt idx="1771" formatCode="0.00E+00">
                  <c:v>0</c:v>
                </c:pt>
                <c:pt idx="1772" formatCode="0.00E+00">
                  <c:v>0</c:v>
                </c:pt>
                <c:pt idx="1773" formatCode="0.00E+00">
                  <c:v>0</c:v>
                </c:pt>
                <c:pt idx="1774" formatCode="0.00E+00">
                  <c:v>0</c:v>
                </c:pt>
                <c:pt idx="1775" formatCode="0.00E+00">
                  <c:v>0</c:v>
                </c:pt>
                <c:pt idx="1776" formatCode="0.00E+00">
                  <c:v>0</c:v>
                </c:pt>
                <c:pt idx="1777" formatCode="0.00E+00">
                  <c:v>0</c:v>
                </c:pt>
                <c:pt idx="1778" formatCode="0.00E+00">
                  <c:v>0</c:v>
                </c:pt>
                <c:pt idx="1779" formatCode="0.00E+00">
                  <c:v>0</c:v>
                </c:pt>
                <c:pt idx="1780" formatCode="0.00E+00">
                  <c:v>0</c:v>
                </c:pt>
                <c:pt idx="1781" formatCode="0.00E+00">
                  <c:v>0</c:v>
                </c:pt>
                <c:pt idx="1782" formatCode="0.00E+00">
                  <c:v>0</c:v>
                </c:pt>
                <c:pt idx="1783" formatCode="0.00E+00">
                  <c:v>0</c:v>
                </c:pt>
                <c:pt idx="1784" formatCode="0.00E+00">
                  <c:v>0</c:v>
                </c:pt>
                <c:pt idx="1785" formatCode="0.00E+00">
                  <c:v>0</c:v>
                </c:pt>
                <c:pt idx="1786" formatCode="0.00E+00">
                  <c:v>0</c:v>
                </c:pt>
                <c:pt idx="1787" formatCode="0.00E+00">
                  <c:v>0</c:v>
                </c:pt>
                <c:pt idx="1788" formatCode="0.00E+00">
                  <c:v>0</c:v>
                </c:pt>
                <c:pt idx="1789" formatCode="0.00E+00">
                  <c:v>0</c:v>
                </c:pt>
                <c:pt idx="1790" formatCode="0.00E+00">
                  <c:v>0</c:v>
                </c:pt>
                <c:pt idx="1791" formatCode="0.00E+00">
                  <c:v>0</c:v>
                </c:pt>
                <c:pt idx="1792" formatCode="0.00E+00">
                  <c:v>0</c:v>
                </c:pt>
                <c:pt idx="1793" formatCode="0.00E+00">
                  <c:v>0</c:v>
                </c:pt>
                <c:pt idx="1794" formatCode="0.00E+00">
                  <c:v>0</c:v>
                </c:pt>
                <c:pt idx="1795" formatCode="0.00E+00">
                  <c:v>0</c:v>
                </c:pt>
                <c:pt idx="1796" formatCode="0.00E+00">
                  <c:v>0</c:v>
                </c:pt>
                <c:pt idx="1797" formatCode="0.00E+00">
                  <c:v>0</c:v>
                </c:pt>
                <c:pt idx="1798" formatCode="0.00E+00">
                  <c:v>0</c:v>
                </c:pt>
                <c:pt idx="1799" formatCode="0.00E+00">
                  <c:v>0</c:v>
                </c:pt>
                <c:pt idx="1800" formatCode="0.00E+00">
                  <c:v>0</c:v>
                </c:pt>
                <c:pt idx="1801" formatCode="0.00E+00">
                  <c:v>0</c:v>
                </c:pt>
                <c:pt idx="1802" formatCode="0.00E+00">
                  <c:v>0</c:v>
                </c:pt>
                <c:pt idx="1803" formatCode="0.00E+00">
                  <c:v>0</c:v>
                </c:pt>
                <c:pt idx="1804" formatCode="0.00E+00">
                  <c:v>0</c:v>
                </c:pt>
                <c:pt idx="1805" formatCode="0.00E+00">
                  <c:v>0</c:v>
                </c:pt>
                <c:pt idx="1806" formatCode="0.00E+00">
                  <c:v>0</c:v>
                </c:pt>
                <c:pt idx="1807" formatCode="0.00E+00">
                  <c:v>0</c:v>
                </c:pt>
                <c:pt idx="1808" formatCode="0.00E+00">
                  <c:v>0</c:v>
                </c:pt>
                <c:pt idx="1809" formatCode="0.00E+00">
                  <c:v>0</c:v>
                </c:pt>
                <c:pt idx="1810" formatCode="0.00E+00">
                  <c:v>0</c:v>
                </c:pt>
                <c:pt idx="1811" formatCode="0.00E+00">
                  <c:v>0</c:v>
                </c:pt>
                <c:pt idx="1812" formatCode="0.00E+00">
                  <c:v>0</c:v>
                </c:pt>
                <c:pt idx="1813" formatCode="0.00E+00">
                  <c:v>0</c:v>
                </c:pt>
                <c:pt idx="1814" formatCode="0.00E+00">
                  <c:v>0</c:v>
                </c:pt>
                <c:pt idx="1815" formatCode="0.00E+00">
                  <c:v>0</c:v>
                </c:pt>
                <c:pt idx="1816" formatCode="0.00E+00">
                  <c:v>0</c:v>
                </c:pt>
                <c:pt idx="1817" formatCode="0.00E+00">
                  <c:v>0</c:v>
                </c:pt>
                <c:pt idx="1818" formatCode="0.00E+00">
                  <c:v>0</c:v>
                </c:pt>
                <c:pt idx="1819" formatCode="0.00E+00">
                  <c:v>0</c:v>
                </c:pt>
                <c:pt idx="1820" formatCode="0.00E+00">
                  <c:v>0</c:v>
                </c:pt>
                <c:pt idx="1821" formatCode="0.00E+00">
                  <c:v>0</c:v>
                </c:pt>
                <c:pt idx="1822" formatCode="0.00E+00">
                  <c:v>0</c:v>
                </c:pt>
                <c:pt idx="1823" formatCode="0.00E+00">
                  <c:v>0</c:v>
                </c:pt>
                <c:pt idx="1824" formatCode="0.00E+00">
                  <c:v>0</c:v>
                </c:pt>
                <c:pt idx="1825" formatCode="0.00E+00">
                  <c:v>0</c:v>
                </c:pt>
                <c:pt idx="1826" formatCode="0.00E+00">
                  <c:v>0</c:v>
                </c:pt>
                <c:pt idx="1827" formatCode="0.00E+00">
                  <c:v>0</c:v>
                </c:pt>
                <c:pt idx="1828" formatCode="0.00E+00">
                  <c:v>0</c:v>
                </c:pt>
                <c:pt idx="1829" formatCode="0.00E+00">
                  <c:v>0</c:v>
                </c:pt>
                <c:pt idx="1830" formatCode="0.00E+00">
                  <c:v>0</c:v>
                </c:pt>
                <c:pt idx="1831" formatCode="0.00E+00">
                  <c:v>0</c:v>
                </c:pt>
                <c:pt idx="1832" formatCode="0.00E+00">
                  <c:v>0</c:v>
                </c:pt>
                <c:pt idx="1833" formatCode="0.00E+00">
                  <c:v>0</c:v>
                </c:pt>
                <c:pt idx="1834" formatCode="0.00E+00">
                  <c:v>0</c:v>
                </c:pt>
                <c:pt idx="1835" formatCode="0.00E+00">
                  <c:v>0</c:v>
                </c:pt>
                <c:pt idx="1836" formatCode="0.00E+00">
                  <c:v>0</c:v>
                </c:pt>
                <c:pt idx="1837" formatCode="0.00E+00">
                  <c:v>0</c:v>
                </c:pt>
                <c:pt idx="1838" formatCode="0.00E+00">
                  <c:v>0</c:v>
                </c:pt>
                <c:pt idx="1839" formatCode="0.00E+00">
                  <c:v>0</c:v>
                </c:pt>
                <c:pt idx="1840" formatCode="0.00E+00">
                  <c:v>0</c:v>
                </c:pt>
                <c:pt idx="1841" formatCode="0.00E+00">
                  <c:v>0</c:v>
                </c:pt>
                <c:pt idx="1842" formatCode="0.00E+00">
                  <c:v>0</c:v>
                </c:pt>
                <c:pt idx="1843" formatCode="0.00E+00">
                  <c:v>0</c:v>
                </c:pt>
                <c:pt idx="1844" formatCode="0.00E+00">
                  <c:v>0</c:v>
                </c:pt>
                <c:pt idx="1845" formatCode="0.00E+00">
                  <c:v>0</c:v>
                </c:pt>
                <c:pt idx="1846" formatCode="0.00E+00">
                  <c:v>0</c:v>
                </c:pt>
                <c:pt idx="1847" formatCode="0.00E+00">
                  <c:v>0</c:v>
                </c:pt>
                <c:pt idx="1848" formatCode="0.00E+00">
                  <c:v>0</c:v>
                </c:pt>
                <c:pt idx="1849" formatCode="0.00E+00">
                  <c:v>0</c:v>
                </c:pt>
                <c:pt idx="1850" formatCode="0.00E+00">
                  <c:v>0</c:v>
                </c:pt>
                <c:pt idx="1851" formatCode="0.00E+00">
                  <c:v>0</c:v>
                </c:pt>
                <c:pt idx="1852" formatCode="0.00E+00">
                  <c:v>0</c:v>
                </c:pt>
                <c:pt idx="1853" formatCode="0.00E+00">
                  <c:v>0</c:v>
                </c:pt>
                <c:pt idx="1854" formatCode="0.00E+00">
                  <c:v>0</c:v>
                </c:pt>
                <c:pt idx="1855" formatCode="0.00E+00">
                  <c:v>0</c:v>
                </c:pt>
                <c:pt idx="1856" formatCode="0.00E+00">
                  <c:v>0</c:v>
                </c:pt>
                <c:pt idx="1857" formatCode="0.00E+00">
                  <c:v>0</c:v>
                </c:pt>
                <c:pt idx="1858" formatCode="0.00E+00">
                  <c:v>0</c:v>
                </c:pt>
                <c:pt idx="1859" formatCode="0.00E+00">
                  <c:v>0</c:v>
                </c:pt>
                <c:pt idx="1860" formatCode="0.00E+00">
                  <c:v>0</c:v>
                </c:pt>
                <c:pt idx="1861" formatCode="0.00E+00">
                  <c:v>0</c:v>
                </c:pt>
                <c:pt idx="1862" formatCode="0.00E+00">
                  <c:v>0</c:v>
                </c:pt>
                <c:pt idx="1863" formatCode="0.00E+00">
                  <c:v>0</c:v>
                </c:pt>
                <c:pt idx="1864" formatCode="0.00E+00">
                  <c:v>0</c:v>
                </c:pt>
                <c:pt idx="1865" formatCode="0.00E+00">
                  <c:v>0</c:v>
                </c:pt>
                <c:pt idx="1866" formatCode="0.00E+00">
                  <c:v>0</c:v>
                </c:pt>
                <c:pt idx="1867" formatCode="0.00E+00">
                  <c:v>0</c:v>
                </c:pt>
                <c:pt idx="1868" formatCode="0.00E+00">
                  <c:v>0</c:v>
                </c:pt>
                <c:pt idx="1869" formatCode="0.00E+00">
                  <c:v>0</c:v>
                </c:pt>
                <c:pt idx="1870" formatCode="0.00E+00">
                  <c:v>0</c:v>
                </c:pt>
                <c:pt idx="1871" formatCode="0.00E+00">
                  <c:v>0</c:v>
                </c:pt>
                <c:pt idx="1872" formatCode="0.00E+00">
                  <c:v>0</c:v>
                </c:pt>
                <c:pt idx="1873" formatCode="0.00E+00">
                  <c:v>0</c:v>
                </c:pt>
                <c:pt idx="1874" formatCode="0.00E+00">
                  <c:v>0</c:v>
                </c:pt>
                <c:pt idx="1875" formatCode="0.00E+00">
                  <c:v>0</c:v>
                </c:pt>
                <c:pt idx="1876" formatCode="0.00E+00">
                  <c:v>0</c:v>
                </c:pt>
                <c:pt idx="1877" formatCode="0.00E+00">
                  <c:v>0</c:v>
                </c:pt>
                <c:pt idx="1878" formatCode="0.00E+00">
                  <c:v>0</c:v>
                </c:pt>
                <c:pt idx="1879" formatCode="0.00E+00">
                  <c:v>0</c:v>
                </c:pt>
                <c:pt idx="1880" formatCode="0.00E+00">
                  <c:v>0</c:v>
                </c:pt>
                <c:pt idx="1881" formatCode="0.00E+00">
                  <c:v>0</c:v>
                </c:pt>
                <c:pt idx="1882" formatCode="0.00E+00">
                  <c:v>0</c:v>
                </c:pt>
                <c:pt idx="1883" formatCode="0.00E+00">
                  <c:v>0</c:v>
                </c:pt>
                <c:pt idx="1884" formatCode="0.00E+00">
                  <c:v>0</c:v>
                </c:pt>
                <c:pt idx="1885" formatCode="0.00E+00">
                  <c:v>0</c:v>
                </c:pt>
                <c:pt idx="1886" formatCode="0.00E+00">
                  <c:v>0</c:v>
                </c:pt>
                <c:pt idx="1887" formatCode="0.00E+00">
                  <c:v>0</c:v>
                </c:pt>
                <c:pt idx="1888" formatCode="0.00E+00">
                  <c:v>0</c:v>
                </c:pt>
                <c:pt idx="1889" formatCode="0.00E+00">
                  <c:v>0</c:v>
                </c:pt>
                <c:pt idx="1890" formatCode="0.00E+00">
                  <c:v>0</c:v>
                </c:pt>
                <c:pt idx="1891" formatCode="0.00E+00">
                  <c:v>0</c:v>
                </c:pt>
                <c:pt idx="1892" formatCode="0.00E+00">
                  <c:v>0</c:v>
                </c:pt>
                <c:pt idx="1893" formatCode="0.00E+00">
                  <c:v>0</c:v>
                </c:pt>
                <c:pt idx="1894" formatCode="0.00E+00">
                  <c:v>0</c:v>
                </c:pt>
                <c:pt idx="1895" formatCode="0.00E+00">
                  <c:v>0</c:v>
                </c:pt>
                <c:pt idx="1896" formatCode="0.00E+00">
                  <c:v>0</c:v>
                </c:pt>
                <c:pt idx="1897" formatCode="0.00E+00">
                  <c:v>0</c:v>
                </c:pt>
                <c:pt idx="1898" formatCode="0.00E+00">
                  <c:v>0</c:v>
                </c:pt>
                <c:pt idx="1899" formatCode="0.00E+00">
                  <c:v>0</c:v>
                </c:pt>
                <c:pt idx="1900" formatCode="0.00E+00">
                  <c:v>0</c:v>
                </c:pt>
                <c:pt idx="1901" formatCode="0.00E+00">
                  <c:v>0</c:v>
                </c:pt>
                <c:pt idx="1902" formatCode="0.00E+00">
                  <c:v>0</c:v>
                </c:pt>
                <c:pt idx="1903" formatCode="0.00E+00">
                  <c:v>0</c:v>
                </c:pt>
                <c:pt idx="1904" formatCode="0.00E+00">
                  <c:v>0</c:v>
                </c:pt>
                <c:pt idx="1905" formatCode="0.00E+00">
                  <c:v>0</c:v>
                </c:pt>
                <c:pt idx="1906" formatCode="0.00E+00">
                  <c:v>0</c:v>
                </c:pt>
                <c:pt idx="1907" formatCode="0.00E+00">
                  <c:v>0</c:v>
                </c:pt>
                <c:pt idx="1908" formatCode="0.00E+00">
                  <c:v>0</c:v>
                </c:pt>
                <c:pt idx="1909" formatCode="0.00E+00">
                  <c:v>0</c:v>
                </c:pt>
                <c:pt idx="1910" formatCode="0.00E+00">
                  <c:v>0</c:v>
                </c:pt>
                <c:pt idx="1911" formatCode="0.00E+00">
                  <c:v>0</c:v>
                </c:pt>
                <c:pt idx="1912" formatCode="0.00E+00">
                  <c:v>0</c:v>
                </c:pt>
                <c:pt idx="1913" formatCode="0.00E+00">
                  <c:v>0</c:v>
                </c:pt>
                <c:pt idx="1914" formatCode="0.00E+00">
                  <c:v>0</c:v>
                </c:pt>
                <c:pt idx="1915" formatCode="0.00E+00">
                  <c:v>0</c:v>
                </c:pt>
                <c:pt idx="1916" formatCode="0.00E+00">
                  <c:v>0</c:v>
                </c:pt>
                <c:pt idx="1917" formatCode="0.00E+00">
                  <c:v>0</c:v>
                </c:pt>
                <c:pt idx="1918" formatCode="0.00E+00">
                  <c:v>0</c:v>
                </c:pt>
                <c:pt idx="1919" formatCode="0.00E+00">
                  <c:v>0</c:v>
                </c:pt>
                <c:pt idx="1920" formatCode="0.00E+00">
                  <c:v>0</c:v>
                </c:pt>
                <c:pt idx="1921" formatCode="0.00E+00">
                  <c:v>0</c:v>
                </c:pt>
                <c:pt idx="1922" formatCode="0.00E+00">
                  <c:v>0</c:v>
                </c:pt>
                <c:pt idx="1923" formatCode="0.00E+00">
                  <c:v>0</c:v>
                </c:pt>
                <c:pt idx="1924" formatCode="0.00E+00">
                  <c:v>0</c:v>
                </c:pt>
                <c:pt idx="1925" formatCode="0.00E+00">
                  <c:v>0</c:v>
                </c:pt>
                <c:pt idx="1926" formatCode="0.00E+00">
                  <c:v>0</c:v>
                </c:pt>
                <c:pt idx="1927" formatCode="0.00E+00">
                  <c:v>0</c:v>
                </c:pt>
                <c:pt idx="1928" formatCode="0.00E+00">
                  <c:v>0</c:v>
                </c:pt>
                <c:pt idx="1929" formatCode="0.00E+00">
                  <c:v>0</c:v>
                </c:pt>
                <c:pt idx="1930" formatCode="0.00E+00">
                  <c:v>0</c:v>
                </c:pt>
                <c:pt idx="1931" formatCode="0.00E+00">
                  <c:v>0</c:v>
                </c:pt>
                <c:pt idx="1932" formatCode="0.00E+00">
                  <c:v>0</c:v>
                </c:pt>
                <c:pt idx="1933" formatCode="0.00E+00">
                  <c:v>0</c:v>
                </c:pt>
                <c:pt idx="1934" formatCode="0.00E+00">
                  <c:v>0</c:v>
                </c:pt>
                <c:pt idx="1935" formatCode="0.00E+00">
                  <c:v>0</c:v>
                </c:pt>
                <c:pt idx="1936" formatCode="0.00E+00">
                  <c:v>0</c:v>
                </c:pt>
                <c:pt idx="1937" formatCode="0.00E+00">
                  <c:v>0</c:v>
                </c:pt>
                <c:pt idx="1938" formatCode="0.00E+00">
                  <c:v>0</c:v>
                </c:pt>
                <c:pt idx="1939" formatCode="0.00E+00">
                  <c:v>0</c:v>
                </c:pt>
                <c:pt idx="1940" formatCode="0.00E+00">
                  <c:v>0</c:v>
                </c:pt>
                <c:pt idx="1941" formatCode="0.00E+00">
                  <c:v>0</c:v>
                </c:pt>
                <c:pt idx="1942" formatCode="0.00E+00">
                  <c:v>0</c:v>
                </c:pt>
                <c:pt idx="1943" formatCode="0.00E+00">
                  <c:v>0</c:v>
                </c:pt>
                <c:pt idx="1944" formatCode="0.00E+00">
                  <c:v>0</c:v>
                </c:pt>
                <c:pt idx="1945" formatCode="0.00E+00">
                  <c:v>0</c:v>
                </c:pt>
                <c:pt idx="1946" formatCode="0.00E+00">
                  <c:v>0</c:v>
                </c:pt>
                <c:pt idx="1947" formatCode="0.00E+00">
                  <c:v>0</c:v>
                </c:pt>
                <c:pt idx="1948" formatCode="0.00E+00">
                  <c:v>0</c:v>
                </c:pt>
                <c:pt idx="1949" formatCode="0.00E+00">
                  <c:v>0</c:v>
                </c:pt>
                <c:pt idx="1950" formatCode="0.00E+00">
                  <c:v>0</c:v>
                </c:pt>
                <c:pt idx="1951" formatCode="0.00E+00">
                  <c:v>0</c:v>
                </c:pt>
                <c:pt idx="1952" formatCode="0.00E+00">
                  <c:v>0</c:v>
                </c:pt>
                <c:pt idx="1953" formatCode="0.00E+00">
                  <c:v>0</c:v>
                </c:pt>
                <c:pt idx="1954" formatCode="0.00E+00">
                  <c:v>0</c:v>
                </c:pt>
                <c:pt idx="1955" formatCode="0.00E+00">
                  <c:v>0</c:v>
                </c:pt>
                <c:pt idx="1956" formatCode="0.00E+00">
                  <c:v>0</c:v>
                </c:pt>
                <c:pt idx="1957" formatCode="0.00E+00">
                  <c:v>0</c:v>
                </c:pt>
                <c:pt idx="1958" formatCode="0.00E+00">
                  <c:v>0</c:v>
                </c:pt>
                <c:pt idx="1959" formatCode="0.00E+00">
                  <c:v>0</c:v>
                </c:pt>
                <c:pt idx="1960" formatCode="0.00E+00">
                  <c:v>0</c:v>
                </c:pt>
                <c:pt idx="1961" formatCode="0.00E+00">
                  <c:v>0</c:v>
                </c:pt>
                <c:pt idx="1962" formatCode="0.00E+00">
                  <c:v>0</c:v>
                </c:pt>
                <c:pt idx="1963" formatCode="0.00E+00">
                  <c:v>0</c:v>
                </c:pt>
                <c:pt idx="1964" formatCode="0.00E+00">
                  <c:v>0</c:v>
                </c:pt>
                <c:pt idx="1965" formatCode="0.00E+00">
                  <c:v>0</c:v>
                </c:pt>
                <c:pt idx="1966" formatCode="0.00E+00">
                  <c:v>0</c:v>
                </c:pt>
                <c:pt idx="1967" formatCode="0.00E+00">
                  <c:v>0</c:v>
                </c:pt>
                <c:pt idx="1968" formatCode="0.00E+00">
                  <c:v>0</c:v>
                </c:pt>
                <c:pt idx="1969" formatCode="0.00E+00">
                  <c:v>0</c:v>
                </c:pt>
                <c:pt idx="1970" formatCode="0.00E+00">
                  <c:v>0</c:v>
                </c:pt>
                <c:pt idx="1971" formatCode="0.00E+00">
                  <c:v>0</c:v>
                </c:pt>
                <c:pt idx="1972" formatCode="0.00E+00">
                  <c:v>0</c:v>
                </c:pt>
                <c:pt idx="1973" formatCode="0.00E+00">
                  <c:v>0</c:v>
                </c:pt>
                <c:pt idx="1974" formatCode="0.00E+00">
                  <c:v>0</c:v>
                </c:pt>
                <c:pt idx="1975" formatCode="0.00E+00">
                  <c:v>0</c:v>
                </c:pt>
                <c:pt idx="1976" formatCode="0.00E+00">
                  <c:v>0</c:v>
                </c:pt>
                <c:pt idx="1977" formatCode="0.00E+00">
                  <c:v>0</c:v>
                </c:pt>
                <c:pt idx="1978" formatCode="0.00E+00">
                  <c:v>0</c:v>
                </c:pt>
                <c:pt idx="1979" formatCode="0.00E+00">
                  <c:v>0</c:v>
                </c:pt>
                <c:pt idx="1980" formatCode="0.00E+00">
                  <c:v>0</c:v>
                </c:pt>
                <c:pt idx="1981" formatCode="0.00E+00">
                  <c:v>0</c:v>
                </c:pt>
                <c:pt idx="1982" formatCode="0.00E+00">
                  <c:v>0</c:v>
                </c:pt>
                <c:pt idx="1983" formatCode="0.00E+00">
                  <c:v>0</c:v>
                </c:pt>
                <c:pt idx="1984" formatCode="0.00E+00">
                  <c:v>0</c:v>
                </c:pt>
                <c:pt idx="1985" formatCode="0.00E+00">
                  <c:v>0</c:v>
                </c:pt>
                <c:pt idx="1986" formatCode="0.00E+00">
                  <c:v>0</c:v>
                </c:pt>
                <c:pt idx="1987" formatCode="0.00E+00">
                  <c:v>0</c:v>
                </c:pt>
                <c:pt idx="1988" formatCode="0.00E+00">
                  <c:v>0</c:v>
                </c:pt>
                <c:pt idx="1989" formatCode="0.00E+00">
                  <c:v>0</c:v>
                </c:pt>
                <c:pt idx="1990" formatCode="0.00E+00">
                  <c:v>0</c:v>
                </c:pt>
                <c:pt idx="1991" formatCode="0.00E+00">
                  <c:v>0</c:v>
                </c:pt>
                <c:pt idx="1992" formatCode="0.00E+00">
                  <c:v>0</c:v>
                </c:pt>
                <c:pt idx="1993" formatCode="0.00E+00">
                  <c:v>0</c:v>
                </c:pt>
                <c:pt idx="1994" formatCode="0.00E+00">
                  <c:v>0</c:v>
                </c:pt>
                <c:pt idx="1995" formatCode="0.00E+00">
                  <c:v>0</c:v>
                </c:pt>
                <c:pt idx="1996" formatCode="0.00E+00">
                  <c:v>0</c:v>
                </c:pt>
                <c:pt idx="1997" formatCode="0.00E+00">
                  <c:v>0</c:v>
                </c:pt>
                <c:pt idx="1998" formatCode="0.00E+00">
                  <c:v>0</c:v>
                </c:pt>
                <c:pt idx="1999" formatCode="0.00E+00">
                  <c:v>0</c:v>
                </c:pt>
                <c:pt idx="2000" formatCode="0.00E+00">
                  <c:v>0</c:v>
                </c:pt>
              </c:numCache>
            </c:numRef>
          </c:yVal>
        </c:ser>
        <c:axId val="83907712"/>
        <c:axId val="83909248"/>
      </c:scatterChart>
      <c:valAx>
        <c:axId val="83907712"/>
        <c:scaling>
          <c:orientation val="minMax"/>
          <c:max val="3"/>
          <c:min val="0"/>
        </c:scaling>
        <c:axPos val="b"/>
        <c:numFmt formatCode="#,##0.0" sourceLinked="0"/>
        <c:tickLblPos val="nextTo"/>
        <c:crossAx val="83909248"/>
        <c:crosses val="autoZero"/>
        <c:crossBetween val="midCat"/>
      </c:valAx>
      <c:valAx>
        <c:axId val="83909248"/>
        <c:scaling>
          <c:orientation val="minMax"/>
        </c:scaling>
        <c:axPos val="l"/>
        <c:numFmt formatCode="General" sourceLinked="1"/>
        <c:tickLblPos val="nextTo"/>
        <c:crossAx val="839077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2612442675434865"/>
          <c:y val="4.5264545551715496E-2"/>
          <c:w val="0.34212454212454385"/>
          <c:h val="0.72346646714409568"/>
        </c:manualLayout>
      </c:layout>
    </c:legend>
    <c:plotVisOnly val="1"/>
  </c:chart>
  <c:txPr>
    <a:bodyPr/>
    <a:lstStyle/>
    <a:p>
      <a:pPr>
        <a:defRPr sz="1100"/>
      </a:pPr>
      <a:endParaRPr lang="it-IT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38982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58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303" y="0"/>
            <a:ext cx="2938982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58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1765"/>
            <a:ext cx="2938982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458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303" y="9421765"/>
            <a:ext cx="2938982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58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34A844-281B-4C3C-9AC8-6EEE759DC02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38982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58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303" y="0"/>
            <a:ext cx="2938982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58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78" y="4712421"/>
            <a:ext cx="5426047" cy="4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1765"/>
            <a:ext cx="2938982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458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303" y="9421765"/>
            <a:ext cx="2938982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58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A8B09B-6ED0-4640-88F8-73290EECBA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F63C7-386D-4421-9598-53EF8D557F5D}" type="slidenum">
              <a:rPr lang="it-IT" smtClean="0"/>
              <a:pPr/>
              <a:t>1</a:t>
            </a:fld>
            <a:endParaRPr lang="it-IT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G PAC</a:t>
            </a:r>
            <a:r>
              <a:rPr lang="en-US" baseline="0" dirty="0" smtClean="0"/>
              <a:t> gave some advices which we respected: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Explicit Statistical model gamma branch calculations.</a:t>
            </a:r>
            <a:r>
              <a:rPr lang="en-US" baseline="0" dirty="0" smtClean="0"/>
              <a:t>   Done very accurate.</a:t>
            </a:r>
          </a:p>
          <a:p>
            <a:pPr eaLnBrk="1" hangingPunct="1"/>
            <a:r>
              <a:rPr lang="en-US" baseline="0" dirty="0" smtClean="0"/>
              <a:t>At the moment the PAC considered more attractive more heavier nuclei near to shell closures.   WE went to 64Fe, BUT</a:t>
            </a:r>
          </a:p>
          <a:p>
            <a:pPr eaLnBrk="1" hangingPunct="1"/>
            <a:r>
              <a:rPr lang="en-US" baseline="0" dirty="0" smtClean="0"/>
              <a:t>We want </a:t>
            </a:r>
            <a:r>
              <a:rPr lang="en-US" baseline="0" dirty="0" err="1" smtClean="0"/>
              <a:t>defenetifely</a:t>
            </a:r>
            <a:r>
              <a:rPr lang="en-US" baseline="0" dirty="0" smtClean="0"/>
              <a:t> ALSO measure 26Ne.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But give priority  now in, also and particularly with respect to recent </a:t>
            </a:r>
            <a:r>
              <a:rPr lang="en-US" baseline="0" dirty="0" err="1" smtClean="0"/>
              <a:t>outcomings</a:t>
            </a:r>
            <a:r>
              <a:rPr lang="en-US" baseline="0" dirty="0" smtClean="0"/>
              <a:t> of the analysis in 68Ni, to 64Fe.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PAC: no E1 </a:t>
            </a:r>
            <a:r>
              <a:rPr lang="en-US" dirty="0" err="1" smtClean="0"/>
              <a:t>strenght</a:t>
            </a:r>
            <a:r>
              <a:rPr lang="en-US" dirty="0" smtClean="0"/>
              <a:t> under threshold (but QRPA shows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poorely</a:t>
            </a:r>
            <a:r>
              <a:rPr lang="en-US" baseline="0" dirty="0" smtClean="0"/>
              <a:t> this levels , for example 2+ etc states are also very interesting)</a:t>
            </a:r>
          </a:p>
          <a:p>
            <a:pPr eaLnBrk="1" hangingPunct="1"/>
            <a:r>
              <a:rPr lang="en-US" baseline="0" dirty="0" smtClean="0"/>
              <a:t>PAC: experiment cannot </a:t>
            </a:r>
            <a:r>
              <a:rPr lang="en-US" baseline="0" dirty="0" err="1" smtClean="0"/>
              <a:t>disentangel</a:t>
            </a:r>
            <a:r>
              <a:rPr lang="en-US" baseline="0" dirty="0" smtClean="0"/>
              <a:t> collective or single particle states,  </a:t>
            </a:r>
            <a:r>
              <a:rPr lang="en-US" baseline="0" dirty="0" err="1" smtClean="0"/>
              <a:t>ovvious</a:t>
            </a:r>
            <a:r>
              <a:rPr lang="en-US" baseline="0" dirty="0" smtClean="0"/>
              <a:t> !  BUT with </a:t>
            </a:r>
            <a:r>
              <a:rPr lang="en-US" baseline="0" dirty="0" err="1" smtClean="0"/>
              <a:t>thelp</a:t>
            </a:r>
            <a:r>
              <a:rPr lang="en-US" baseline="0" dirty="0" smtClean="0"/>
              <a:t> of theory and Coulomb breakup….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FURTHER ANALYSIS </a:t>
            </a:r>
          </a:p>
          <a:p>
            <a:endParaRPr lang="it-IT" dirty="0" smtClean="0"/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understood</a:t>
            </a:r>
            <a:r>
              <a:rPr lang="it-IT" dirty="0" smtClean="0"/>
              <a:t>, </a:t>
            </a:r>
            <a:r>
              <a:rPr lang="it-IT" dirty="0" err="1" smtClean="0"/>
              <a:t>that</a:t>
            </a:r>
            <a:r>
              <a:rPr lang="it-IT" dirty="0" smtClean="0"/>
              <a:t> the </a:t>
            </a:r>
            <a:r>
              <a:rPr lang="it-IT" dirty="0" err="1" smtClean="0"/>
              <a:t>formation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neutron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skin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governed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by</a:t>
            </a:r>
            <a:r>
              <a:rPr lang="it-IT" baseline="0" dirty="0" smtClean="0"/>
              <a:t> density </a:t>
            </a:r>
            <a:r>
              <a:rPr lang="it-IT" baseline="0" dirty="0" err="1" smtClean="0"/>
              <a:t>dependence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nuclear</a:t>
            </a:r>
            <a:endParaRPr lang="it-IT" baseline="0" dirty="0" smtClean="0"/>
          </a:p>
          <a:p>
            <a:r>
              <a:rPr lang="it-IT" baseline="0" dirty="0" err="1" smtClean="0"/>
              <a:t>Symmetry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energy</a:t>
            </a:r>
            <a:r>
              <a:rPr lang="it-IT" baseline="0" dirty="0" smtClean="0"/>
              <a:t> [</a:t>
            </a:r>
            <a:r>
              <a:rPr lang="it-IT" baseline="0" dirty="0" err="1" smtClean="0"/>
              <a:t>Brown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Frunstahl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Sagawa</a:t>
            </a:r>
            <a:r>
              <a:rPr lang="it-IT" baseline="0" dirty="0" smtClean="0"/>
              <a:t>]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0933"/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880933"/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880933"/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880933"/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Correlation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between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 and the PDR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has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been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worked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out (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found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FURNSTAHL, BROWN</a:t>
            </a:r>
          </a:p>
          <a:p>
            <a:pPr defTabSz="880933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applied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PDR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KLIMKIEWICZ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</a:t>
            </a:r>
            <a:endParaRPr lang="it-IT" b="1" baseline="-25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At </a:t>
            </a:r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enormous</a:t>
            </a:r>
            <a:r>
              <a:rPr lang="it-IT" dirty="0" smtClean="0"/>
              <a:t> </a:t>
            </a:r>
            <a:r>
              <a:rPr lang="it-IT" dirty="0" err="1" smtClean="0"/>
              <a:t>effort</a:t>
            </a:r>
            <a:r>
              <a:rPr lang="it-IT" dirty="0" smtClean="0"/>
              <a:t> </a:t>
            </a:r>
            <a:r>
              <a:rPr lang="it-IT" dirty="0" err="1" smtClean="0"/>
              <a:t>aiming</a:t>
            </a:r>
            <a:r>
              <a:rPr lang="it-IT" dirty="0" smtClean="0"/>
              <a:t> </a:t>
            </a:r>
            <a:r>
              <a:rPr lang="it-IT" dirty="0" err="1" smtClean="0"/>
              <a:t>determining</a:t>
            </a:r>
            <a:r>
              <a:rPr lang="it-IT" dirty="0" smtClean="0"/>
              <a:t> the </a:t>
            </a:r>
            <a:r>
              <a:rPr lang="it-IT" dirty="0" err="1" smtClean="0"/>
              <a:t>parameters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govern</a:t>
            </a:r>
            <a:r>
              <a:rPr lang="it-IT" dirty="0" smtClean="0"/>
              <a:t> the </a:t>
            </a:r>
            <a:r>
              <a:rPr lang="it-IT" dirty="0" err="1" smtClean="0"/>
              <a:t>asymmetric</a:t>
            </a:r>
            <a:r>
              <a:rPr lang="it-IT" dirty="0" smtClean="0"/>
              <a:t> EOS,</a:t>
            </a:r>
          </a:p>
          <a:p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experimental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theoretical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tools</a:t>
            </a:r>
            <a:r>
              <a:rPr lang="it-IT" baseline="0" dirty="0" smtClean="0"/>
              <a:t>.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Energy Density </a:t>
            </a:r>
            <a:r>
              <a:rPr lang="it-IT" dirty="0" err="1" smtClean="0"/>
              <a:t>Functionals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found</a:t>
            </a:r>
            <a:r>
              <a:rPr lang="it-IT" dirty="0" smtClean="0"/>
              <a:t> </a:t>
            </a:r>
            <a:r>
              <a:rPr lang="it-IT" dirty="0" err="1" smtClean="0"/>
              <a:t>rather</a:t>
            </a:r>
            <a:r>
              <a:rPr lang="it-IT" dirty="0" smtClean="0"/>
              <a:t>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correlation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the </a:t>
            </a:r>
            <a:r>
              <a:rPr lang="it-IT" dirty="0" err="1" smtClean="0"/>
              <a:t>parameter</a:t>
            </a:r>
            <a:r>
              <a:rPr lang="it-IT" dirty="0" smtClean="0"/>
              <a:t> L and the </a:t>
            </a:r>
            <a:r>
              <a:rPr lang="it-IT" dirty="0" err="1" smtClean="0"/>
              <a:t>percentage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EWSR </a:t>
            </a:r>
            <a:r>
              <a:rPr lang="it-IT" dirty="0" err="1" smtClean="0"/>
              <a:t>associated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baseline="0" dirty="0" smtClean="0"/>
              <a:t> the PDR</a:t>
            </a:r>
          </a:p>
          <a:p>
            <a:endParaRPr lang="it-IT" baseline="0" dirty="0" smtClean="0"/>
          </a:p>
          <a:p>
            <a:r>
              <a:rPr lang="it-IT" baseline="0" dirty="0" err="1" smtClean="0"/>
              <a:t>Practically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neutron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skin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thickness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given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nucleus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practically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linearly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correlated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J and rho_0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One</a:t>
            </a:r>
            <a:r>
              <a:rPr lang="it-IT" dirty="0" smtClean="0"/>
              <a:t> can </a:t>
            </a:r>
            <a:r>
              <a:rPr lang="it-IT" dirty="0" err="1" smtClean="0"/>
              <a:t>connect</a:t>
            </a:r>
            <a:r>
              <a:rPr lang="it-IT" dirty="0" smtClean="0"/>
              <a:t> the </a:t>
            </a:r>
            <a:r>
              <a:rPr lang="it-IT" dirty="0" err="1" smtClean="0"/>
              <a:t>n-skin</a:t>
            </a:r>
            <a:r>
              <a:rPr lang="it-IT" dirty="0" smtClean="0"/>
              <a:t> </a:t>
            </a:r>
            <a:r>
              <a:rPr lang="it-IT" dirty="0" err="1" smtClean="0"/>
              <a:t>radius</a:t>
            </a:r>
            <a:r>
              <a:rPr lang="it-IT" dirty="0" smtClean="0"/>
              <a:t> (</a:t>
            </a:r>
            <a:r>
              <a:rPr lang="it-IT" dirty="0" err="1" smtClean="0"/>
              <a:t>r_neutron</a:t>
            </a:r>
            <a:r>
              <a:rPr lang="it-IT" dirty="0" smtClean="0"/>
              <a:t> - </a:t>
            </a:r>
            <a:r>
              <a:rPr lang="it-IT" dirty="0" err="1" smtClean="0"/>
              <a:t>r_proton</a:t>
            </a:r>
            <a:r>
              <a:rPr lang="it-IT" dirty="0" smtClean="0"/>
              <a:t>) .</a:t>
            </a:r>
          </a:p>
          <a:p>
            <a:endParaRPr lang="it-IT" dirty="0" smtClean="0"/>
          </a:p>
          <a:p>
            <a:r>
              <a:rPr lang="it-IT" dirty="0" smtClean="0"/>
              <a:t>Relation </a:t>
            </a:r>
            <a:r>
              <a:rPr lang="it-IT" dirty="0" err="1" smtClean="0"/>
              <a:t>strenght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neutron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skin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radius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Piekarewicz</a:t>
            </a:r>
            <a:r>
              <a:rPr lang="it-IT" baseline="0" dirty="0" smtClean="0"/>
              <a:t>)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Neutron</a:t>
            </a:r>
            <a:r>
              <a:rPr lang="it-IT" dirty="0" smtClean="0"/>
              <a:t> </a:t>
            </a:r>
            <a:r>
              <a:rPr lang="it-IT" dirty="0" err="1" smtClean="0"/>
              <a:t>skin</a:t>
            </a:r>
            <a:r>
              <a:rPr lang="it-IT" dirty="0" smtClean="0"/>
              <a:t> </a:t>
            </a:r>
            <a:r>
              <a:rPr lang="it-IT" dirty="0" err="1" smtClean="0"/>
              <a:t>radii</a:t>
            </a:r>
            <a:r>
              <a:rPr lang="it-IT" dirty="0" smtClean="0"/>
              <a:t> versus </a:t>
            </a:r>
            <a:r>
              <a:rPr lang="it-IT" dirty="0" err="1" smtClean="0"/>
              <a:t>symmetry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  </a:t>
            </a:r>
            <a:r>
              <a:rPr lang="it-IT" dirty="0" err="1" smtClean="0"/>
              <a:t>Furnstahl</a:t>
            </a:r>
            <a:r>
              <a:rPr lang="it-IT" baseline="0" dirty="0" smtClean="0"/>
              <a:t> relation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0933">
              <a:defRPr/>
            </a:pPr>
            <a:r>
              <a:rPr lang="nb-NO" dirty="0" smtClean="0"/>
              <a:t>[THIS WORK] A. Et al., </a:t>
            </a:r>
            <a:r>
              <a:rPr lang="pt-BR" b="0" dirty="0" smtClean="0"/>
              <a:t>Phys. Rev. C 81, 041301(R) (2010)</a:t>
            </a:r>
          </a:p>
          <a:p>
            <a:r>
              <a:rPr lang="nb-NO" dirty="0" smtClean="0"/>
              <a:t>[9] M. B. Tsang et al., Phys. Rev. Lett. 102, 122701 (2009).</a:t>
            </a:r>
          </a:p>
          <a:p>
            <a:r>
              <a:rPr lang="it-IT" dirty="0" smtClean="0"/>
              <a:t>[10] D. V. </a:t>
            </a:r>
            <a:r>
              <a:rPr lang="it-IT" dirty="0" err="1" smtClean="0"/>
              <a:t>Shetty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al., </a:t>
            </a:r>
            <a:r>
              <a:rPr lang="it-IT" dirty="0" err="1" smtClean="0"/>
              <a:t>Phys</a:t>
            </a:r>
            <a:r>
              <a:rPr lang="it-IT" dirty="0" smtClean="0"/>
              <a:t>. Rev. C76, 024606 (2007).</a:t>
            </a:r>
          </a:p>
          <a:p>
            <a:r>
              <a:rPr lang="nb-NO" dirty="0" smtClean="0"/>
              <a:t>[8] L. W. Chen et al., Phys. Rev. Lett. 94, 032701 (2005).</a:t>
            </a:r>
          </a:p>
          <a:p>
            <a:pPr defTabSz="880933">
              <a:defRPr/>
            </a:pPr>
            <a:r>
              <a:rPr lang="pl-PL" dirty="0" smtClean="0"/>
              <a:t>[26] P. Danielewicz, Nucl. Phys. A727, 233 (2003).</a:t>
            </a:r>
            <a:endParaRPr lang="it-IT" dirty="0" smtClean="0"/>
          </a:p>
          <a:p>
            <a:r>
              <a:rPr lang="en-US" dirty="0" smtClean="0"/>
              <a:t>[25] P. </a:t>
            </a:r>
            <a:r>
              <a:rPr lang="en-US" dirty="0" err="1" smtClean="0"/>
              <a:t>Danielewicz</a:t>
            </a:r>
            <a:r>
              <a:rPr lang="en-US" dirty="0" smtClean="0"/>
              <a:t> and J. Lee, </a:t>
            </a:r>
            <a:r>
              <a:rPr lang="en-US" dirty="0" err="1" smtClean="0"/>
              <a:t>Nucl</a:t>
            </a:r>
            <a:r>
              <a:rPr lang="en-US" dirty="0" smtClean="0"/>
              <a:t>. Phys. A818, 36 (2009).</a:t>
            </a:r>
          </a:p>
          <a:p>
            <a:r>
              <a:rPr lang="fr-FR" dirty="0" smtClean="0"/>
              <a:t>[11] M. </a:t>
            </a:r>
            <a:r>
              <a:rPr lang="fr-FR" dirty="0" err="1" smtClean="0"/>
              <a:t>Centelles</a:t>
            </a:r>
            <a:r>
              <a:rPr lang="fr-FR" dirty="0" smtClean="0"/>
              <a:t> et al., Phys. </a:t>
            </a:r>
            <a:r>
              <a:rPr lang="fr-FR" dirty="0" err="1" smtClean="0"/>
              <a:t>Rev</a:t>
            </a:r>
            <a:r>
              <a:rPr lang="fr-FR" dirty="0" smtClean="0"/>
              <a:t>. </a:t>
            </a:r>
            <a:r>
              <a:rPr lang="fr-FR" dirty="0" err="1" smtClean="0"/>
              <a:t>Lett</a:t>
            </a:r>
            <a:r>
              <a:rPr lang="fr-FR" dirty="0" smtClean="0"/>
              <a:t>. 102, 122502 (2009);</a:t>
            </a:r>
          </a:p>
          <a:p>
            <a:r>
              <a:rPr lang="fr-FR" dirty="0" smtClean="0"/>
              <a:t>M. </a:t>
            </a:r>
            <a:r>
              <a:rPr lang="fr-FR" dirty="0" err="1" smtClean="0"/>
              <a:t>Warda</a:t>
            </a:r>
            <a:r>
              <a:rPr lang="fr-FR" dirty="0" smtClean="0"/>
              <a:t> et al., Phys. </a:t>
            </a:r>
            <a:r>
              <a:rPr lang="fr-FR" dirty="0" err="1" smtClean="0"/>
              <a:t>Rev</a:t>
            </a:r>
            <a:r>
              <a:rPr lang="fr-FR" dirty="0" smtClean="0"/>
              <a:t>. C80, 024316 (2009).</a:t>
            </a:r>
          </a:p>
          <a:p>
            <a:r>
              <a:rPr lang="da-DK" dirty="0" smtClean="0"/>
              <a:t>[6] A. Klimkiewicz et al., Phys. Rev. C76, 051603(R) (2007).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2+ 746</a:t>
            </a:r>
          </a:p>
          <a:p>
            <a:r>
              <a:rPr lang="it-IT" dirty="0" smtClean="0"/>
              <a:t>4+ 1763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0933" eaLnBrk="1" hangingPunct="1">
              <a:defRPr/>
            </a:pP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</a:rPr>
              <a:t>Strenght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 distribution in </a:t>
            </a:r>
            <a:r>
              <a:rPr lang="en-US" b="1" baseline="30000" dirty="0" smtClean="0">
                <a:solidFill>
                  <a:schemeClr val="tx1"/>
                </a:solidFill>
                <a:latin typeface="Garamond" pitchFamily="18" charset="0"/>
              </a:rPr>
              <a:t>64</a:t>
            </a:r>
            <a:r>
              <a:rPr lang="en-US" b="1" dirty="0" smtClean="0">
                <a:solidFill>
                  <a:schemeClr val="tx1"/>
                </a:solidFill>
                <a:latin typeface="Garamond" pitchFamily="18" charset="0"/>
              </a:rPr>
              <a:t>Fe</a:t>
            </a:r>
            <a:r>
              <a:rPr lang="en-US" sz="1000" dirty="0" smtClean="0">
                <a:solidFill>
                  <a:schemeClr val="tx1"/>
                </a:solidFill>
                <a:latin typeface="Garamond" pitchFamily="18" charset="0"/>
              </a:rPr>
              <a:t>, </a:t>
            </a:r>
            <a:r>
              <a:rPr lang="en-US" sz="1000" baseline="30000" dirty="0" smtClean="0">
                <a:solidFill>
                  <a:schemeClr val="tx1"/>
                </a:solidFill>
                <a:latin typeface="Garamond" pitchFamily="18" charset="0"/>
              </a:rPr>
              <a:t>26</a:t>
            </a:r>
            <a:r>
              <a:rPr lang="en-US" sz="1000" dirty="0" smtClean="0">
                <a:solidFill>
                  <a:schemeClr val="tx1"/>
                </a:solidFill>
                <a:latin typeface="Garamond" pitchFamily="18" charset="0"/>
              </a:rPr>
              <a:t>Ne, </a:t>
            </a:r>
            <a:r>
              <a:rPr lang="en-US" sz="1000" baseline="30000" dirty="0" smtClean="0">
                <a:solidFill>
                  <a:schemeClr val="tx1"/>
                </a:solidFill>
                <a:latin typeface="Garamond" pitchFamily="18" charset="0"/>
              </a:rPr>
              <a:t>100</a:t>
            </a:r>
            <a:r>
              <a:rPr lang="en-US" sz="1000" dirty="0" smtClean="0">
                <a:solidFill>
                  <a:schemeClr val="tx1"/>
                </a:solidFill>
                <a:latin typeface="Garamond" pitchFamily="18" charset="0"/>
              </a:rPr>
              <a:t>Zr and </a:t>
            </a:r>
            <a:r>
              <a:rPr lang="en-US" sz="1000" baseline="30000" dirty="0" smtClean="0">
                <a:solidFill>
                  <a:schemeClr val="tx1"/>
                </a:solidFill>
                <a:latin typeface="Garamond" pitchFamily="18" charset="0"/>
              </a:rPr>
              <a:t>82</a:t>
            </a:r>
            <a:r>
              <a:rPr lang="en-US" sz="1000" dirty="0" smtClean="0">
                <a:solidFill>
                  <a:schemeClr val="tx1"/>
                </a:solidFill>
                <a:latin typeface="Garamond" pitchFamily="18" charset="0"/>
              </a:rPr>
              <a:t>Ge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430B91-8BC1-4493-9A90-D1B33DAAB534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it-IT" b="1" dirty="0" smtClean="0"/>
              <a:t> </a:t>
            </a:r>
            <a:r>
              <a:rPr lang="en-US" dirty="0" smtClean="0"/>
              <a:t>The previous proposal on </a:t>
            </a:r>
            <a:r>
              <a:rPr lang="en-US" baseline="30000" dirty="0" smtClean="0"/>
              <a:t>26</a:t>
            </a:r>
            <a:r>
              <a:rPr lang="en-US" dirty="0" smtClean="0"/>
              <a:t>Ne was intended to focus on the fragmentation of the strength in light nuclei and to confirm, with another technique the results obtained at RIKEN based on a measurement at lower bombarding energy (at 58 </a:t>
            </a:r>
            <a:r>
              <a:rPr lang="en-US" dirty="0" err="1" smtClean="0"/>
              <a:t>MeV</a:t>
            </a:r>
            <a:r>
              <a:rPr lang="en-US" dirty="0" smtClean="0"/>
              <a:t>/nucleon) where contributions of other </a:t>
            </a:r>
            <a:r>
              <a:rPr lang="en-US" dirty="0" err="1" smtClean="0"/>
              <a:t>multipolarities</a:t>
            </a:r>
            <a:r>
              <a:rPr lang="en-US" dirty="0" smtClean="0"/>
              <a:t> were identified. Instead, if one wants to concentrate on the neutron skin analysis, very recently completed for </a:t>
            </a:r>
            <a:r>
              <a:rPr lang="en-US" baseline="30000" dirty="0" smtClean="0"/>
              <a:t>68</a:t>
            </a:r>
            <a:r>
              <a:rPr lang="en-US" dirty="0" smtClean="0"/>
              <a:t>Ni, the case of </a:t>
            </a:r>
            <a:r>
              <a:rPr lang="en-US" baseline="30000" dirty="0" smtClean="0"/>
              <a:t>64</a:t>
            </a:r>
            <a:r>
              <a:rPr lang="en-US" dirty="0" smtClean="0"/>
              <a:t>Fe is the best, within the nuclei accessible with our set up and beam intensities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0BDBB-E53F-4FD1-B691-B4C971539A5D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PROLATE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637ED-92FF-4C23-B61F-9DD9E322B923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of astrophysical interest </a:t>
            </a:r>
            <a:r>
              <a:rPr lang="en-US" b="1" baseline="30000" dirty="0" smtClean="0">
                <a:solidFill>
                  <a:srgbClr val="C00000"/>
                </a:solidFill>
                <a:cs typeface="Times New Roman" pitchFamily="18" charset="0"/>
              </a:rPr>
              <a:t>64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Fe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637ED-92FF-4C23-B61F-9DD9E322B923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19481-84E3-4C97-B4FD-C938E27FFD72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7762" cy="3719513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78" y="4709343"/>
            <a:ext cx="5426047" cy="446626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EDFDE-0663-4EA9-8FD3-3AB4944D4D58}" type="slidenum">
              <a:rPr lang="it-IT" smtClean="0"/>
              <a:pPr/>
              <a:t>31</a:t>
            </a:fld>
            <a:endParaRPr lang="it-IT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1363"/>
            <a:ext cx="4959350" cy="37211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78" y="4709345"/>
            <a:ext cx="5426047" cy="4467800"/>
          </a:xfrm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3F90D-90F7-4231-AF5A-B988AB6C39C4}" type="slidenum">
              <a:rPr lang="it-IT"/>
              <a:pPr/>
              <a:t>33</a:t>
            </a:fld>
            <a:endParaRPr lang="it-IT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28BE3-7EE2-4A49-AB08-B87F20BEB539}" type="slidenum">
              <a:rPr lang="it-IT"/>
              <a:pPr/>
              <a:t>34</a:t>
            </a:fld>
            <a:endParaRPr lang="it-IT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calculated</a:t>
            </a:r>
            <a:r>
              <a:rPr lang="it-IT" dirty="0"/>
              <a:t> </a:t>
            </a:r>
            <a:r>
              <a:rPr lang="it-IT" dirty="0" err="1"/>
              <a:t>now</a:t>
            </a:r>
            <a:r>
              <a:rPr lang="it-IT" dirty="0"/>
              <a:t> the </a:t>
            </a:r>
            <a:r>
              <a:rPr lang="it-IT" dirty="0" err="1"/>
              <a:t>giant</a:t>
            </a:r>
            <a:r>
              <a:rPr lang="it-IT" dirty="0"/>
              <a:t> </a:t>
            </a:r>
            <a:r>
              <a:rPr lang="it-IT" dirty="0" err="1"/>
              <a:t>gesonance</a:t>
            </a:r>
            <a:r>
              <a:rPr lang="it-IT" dirty="0"/>
              <a:t> </a:t>
            </a:r>
            <a:r>
              <a:rPr lang="it-IT" dirty="0" err="1"/>
              <a:t>following</a:t>
            </a:r>
            <a:r>
              <a:rPr lang="it-IT" dirty="0"/>
              <a:t> coulomb </a:t>
            </a:r>
            <a:r>
              <a:rPr lang="it-IT" dirty="0" err="1"/>
              <a:t>excitation</a:t>
            </a:r>
            <a:r>
              <a:rPr lang="it-IT" dirty="0"/>
              <a:t>:</a:t>
            </a:r>
          </a:p>
          <a:p>
            <a:r>
              <a:rPr lang="it-IT" dirty="0"/>
              <a:t>The Coulomb </a:t>
            </a:r>
            <a:r>
              <a:rPr lang="it-IT" dirty="0" err="1"/>
              <a:t>excitation</a:t>
            </a:r>
            <a:r>
              <a:rPr lang="it-IT" dirty="0"/>
              <a:t> can </a:t>
            </a:r>
            <a:r>
              <a:rPr lang="it-IT" dirty="0" err="1"/>
              <a:t>be</a:t>
            </a:r>
            <a:r>
              <a:rPr lang="it-IT" dirty="0"/>
              <a:t> </a:t>
            </a:r>
            <a:r>
              <a:rPr lang="it-IT" dirty="0" err="1"/>
              <a:t>treated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photoabsorption</a:t>
            </a:r>
            <a:r>
              <a:rPr lang="it-IT" dirty="0"/>
              <a:t> </a:t>
            </a:r>
            <a:r>
              <a:rPr lang="it-IT" dirty="0" err="1"/>
              <a:t>induced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a </a:t>
            </a:r>
            <a:r>
              <a:rPr lang="it-IT" dirty="0" err="1"/>
              <a:t>virtual</a:t>
            </a:r>
            <a:r>
              <a:rPr lang="it-IT" dirty="0"/>
              <a:t> </a:t>
            </a:r>
            <a:r>
              <a:rPr lang="it-IT" dirty="0" err="1"/>
              <a:t>photon</a:t>
            </a:r>
            <a:r>
              <a:rPr lang="it-IT" dirty="0"/>
              <a:t> [</a:t>
            </a:r>
            <a:r>
              <a:rPr lang="it-IT" dirty="0" err="1"/>
              <a:t>bert</a:t>
            </a:r>
            <a:r>
              <a:rPr lang="it-IT" dirty="0"/>
              <a:t>. </a:t>
            </a:r>
            <a:r>
              <a:rPr lang="it-IT" dirty="0" err="1"/>
              <a:t>Baur…</a:t>
            </a:r>
            <a:r>
              <a:rPr lang="it-IT" dirty="0"/>
              <a:t>]</a:t>
            </a:r>
          </a:p>
          <a:p>
            <a:r>
              <a:rPr lang="it-IT" dirty="0"/>
              <a:t>The coulomb </a:t>
            </a:r>
            <a:r>
              <a:rPr lang="it-IT" dirty="0" err="1"/>
              <a:t>excitation</a:t>
            </a:r>
            <a:r>
              <a:rPr lang="it-IT" dirty="0"/>
              <a:t> cross </a:t>
            </a:r>
            <a:r>
              <a:rPr lang="it-IT" dirty="0" err="1"/>
              <a:t>section</a:t>
            </a:r>
            <a:r>
              <a:rPr lang="it-IT" dirty="0"/>
              <a:t> and </a:t>
            </a:r>
            <a:r>
              <a:rPr lang="it-IT" dirty="0" err="1"/>
              <a:t>corresponding</a:t>
            </a:r>
            <a:r>
              <a:rPr lang="it-IT" dirty="0"/>
              <a:t> </a:t>
            </a:r>
            <a:r>
              <a:rPr lang="it-IT" dirty="0" err="1"/>
              <a:t>photoabsorption</a:t>
            </a:r>
            <a:r>
              <a:rPr lang="it-IT" dirty="0"/>
              <a:t> cross </a:t>
            </a:r>
            <a:r>
              <a:rPr lang="it-IT" dirty="0" err="1"/>
              <a:t>section</a:t>
            </a:r>
            <a:r>
              <a:rPr lang="it-IT" dirty="0"/>
              <a:t> are 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the </a:t>
            </a:r>
            <a:r>
              <a:rPr lang="it-IT" dirty="0" err="1"/>
              <a:t>equivalent</a:t>
            </a:r>
            <a:r>
              <a:rPr lang="it-IT" dirty="0"/>
              <a:t> </a:t>
            </a:r>
            <a:r>
              <a:rPr lang="it-IT" dirty="0" err="1"/>
              <a:t>photon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n.</a:t>
            </a:r>
          </a:p>
          <a:p>
            <a:r>
              <a:rPr lang="it-IT" dirty="0"/>
              <a:t>The Coulomb </a:t>
            </a:r>
            <a:r>
              <a:rPr lang="it-IT" dirty="0" err="1"/>
              <a:t>excitation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factorized</a:t>
            </a:r>
            <a:r>
              <a:rPr lang="it-IT" dirty="0"/>
              <a:t> in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parts</a:t>
            </a:r>
            <a:r>
              <a:rPr lang="it-IT" dirty="0"/>
              <a:t>: the </a:t>
            </a:r>
            <a:r>
              <a:rPr lang="it-IT" dirty="0" err="1"/>
              <a:t>photoabsorptio</a:t>
            </a:r>
            <a:r>
              <a:rPr lang="it-IT" dirty="0"/>
              <a:t> cross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depending</a:t>
            </a:r>
            <a:r>
              <a:rPr lang="it-IT" dirty="0"/>
              <a:t> on the </a:t>
            </a:r>
            <a:r>
              <a:rPr lang="it-IT" dirty="0" err="1"/>
              <a:t>structure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nucleus</a:t>
            </a:r>
            <a:r>
              <a:rPr lang="it-IT" dirty="0"/>
              <a:t> and the </a:t>
            </a:r>
            <a:r>
              <a:rPr lang="it-IT" dirty="0" err="1"/>
              <a:t>equivalent</a:t>
            </a:r>
            <a:r>
              <a:rPr lang="it-IT" dirty="0"/>
              <a:t> </a:t>
            </a:r>
            <a:r>
              <a:rPr lang="it-IT" dirty="0" err="1"/>
              <a:t>photon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n, </a:t>
            </a:r>
            <a:r>
              <a:rPr lang="it-IT" dirty="0" err="1"/>
              <a:t>responsible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the </a:t>
            </a:r>
            <a:r>
              <a:rPr lang="it-IT" dirty="0" err="1"/>
              <a:t>coulex</a:t>
            </a:r>
            <a:r>
              <a:rPr lang="it-IT" dirty="0"/>
              <a:t>. </a:t>
            </a:r>
            <a:r>
              <a:rPr lang="it-IT" dirty="0" err="1"/>
              <a:t>Machanism</a:t>
            </a:r>
            <a:r>
              <a:rPr lang="it-IT" dirty="0"/>
              <a:t>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essential</a:t>
            </a:r>
            <a:r>
              <a:rPr lang="it-IT" dirty="0"/>
              <a:t> </a:t>
            </a:r>
            <a:r>
              <a:rPr lang="it-IT" dirty="0" err="1"/>
              <a:t>theory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the </a:t>
            </a:r>
            <a:r>
              <a:rPr lang="it-IT" dirty="0" err="1"/>
              <a:t>excitation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Weiz</a:t>
            </a:r>
            <a:r>
              <a:rPr lang="it-IT" dirty="0"/>
              <a:t>. Williams </a:t>
            </a:r>
            <a:r>
              <a:rPr lang="it-IT" dirty="0" err="1"/>
              <a:t>method</a:t>
            </a:r>
            <a:r>
              <a:rPr lang="it-IT" dirty="0"/>
              <a:t> ,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aplied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Llo90  (</a:t>
            </a:r>
            <a:r>
              <a:rPr lang="it-IT" dirty="0" err="1"/>
              <a:t>see</a:t>
            </a:r>
            <a:r>
              <a:rPr lang="it-IT" dirty="0"/>
              <a:t> formula </a:t>
            </a:r>
            <a:r>
              <a:rPr lang="it-IT" dirty="0" err="1"/>
              <a:t>above</a:t>
            </a:r>
            <a:r>
              <a:rPr lang="it-IT" dirty="0"/>
              <a:t>) </a:t>
            </a:r>
            <a:r>
              <a:rPr lang="it-IT" dirty="0" err="1"/>
              <a:t>with</a:t>
            </a:r>
            <a:r>
              <a:rPr lang="it-IT" dirty="0"/>
              <a:t> the </a:t>
            </a:r>
            <a:r>
              <a:rPr lang="it-IT" dirty="0" err="1"/>
              <a:t>giant</a:t>
            </a:r>
            <a:r>
              <a:rPr lang="it-IT" dirty="0"/>
              <a:t> </a:t>
            </a:r>
            <a:r>
              <a:rPr lang="it-IT" dirty="0" err="1"/>
              <a:t>resonance</a:t>
            </a:r>
            <a:r>
              <a:rPr lang="it-IT" dirty="0"/>
              <a:t> </a:t>
            </a:r>
            <a:r>
              <a:rPr lang="it-IT" dirty="0" err="1"/>
              <a:t>strenght</a:t>
            </a:r>
            <a:r>
              <a:rPr lang="it-IT" dirty="0"/>
              <a:t> </a:t>
            </a:r>
            <a:r>
              <a:rPr lang="it-IT" dirty="0" err="1"/>
              <a:t>function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input.</a:t>
            </a:r>
          </a:p>
          <a:p>
            <a:endParaRPr lang="it-IT" dirty="0"/>
          </a:p>
          <a:p>
            <a:r>
              <a:rPr lang="it-IT" dirty="0"/>
              <a:t>QUINDI</a:t>
            </a:r>
          </a:p>
          <a:p>
            <a:endParaRPr lang="it-IT" dirty="0"/>
          </a:p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b="1" u="sng" dirty="0" err="1"/>
              <a:t>used</a:t>
            </a:r>
            <a:r>
              <a:rPr lang="it-IT" b="1" u="sng" dirty="0"/>
              <a:t> the </a:t>
            </a:r>
            <a:r>
              <a:rPr lang="it-IT" b="1" u="sng" dirty="0" err="1"/>
              <a:t>fact</a:t>
            </a:r>
            <a:r>
              <a:rPr lang="it-IT" dirty="0"/>
              <a:t>,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coulex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directly</a:t>
            </a:r>
            <a:r>
              <a:rPr lang="it-IT" dirty="0"/>
              <a:t> </a:t>
            </a:r>
            <a:r>
              <a:rPr lang="it-IT" dirty="0" err="1"/>
              <a:t>proportional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the </a:t>
            </a:r>
            <a:r>
              <a:rPr lang="it-IT" dirty="0" err="1"/>
              <a:t>photonuclear</a:t>
            </a:r>
            <a:r>
              <a:rPr lang="it-IT" dirty="0"/>
              <a:t> cross </a:t>
            </a:r>
            <a:r>
              <a:rPr lang="it-IT" dirty="0" err="1"/>
              <a:t>section</a:t>
            </a:r>
            <a:endParaRPr lang="it-IT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FB4DA-A3F8-4BCE-897E-519E049F71DA}" type="slidenum">
              <a:rPr lang="it-IT"/>
              <a:pPr/>
              <a:t>35</a:t>
            </a:fld>
            <a:endParaRPr lang="it-IT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EF7BA-D9D3-4409-9CBC-E2942F7FE414}" type="slidenum">
              <a:rPr lang="it-IT"/>
              <a:pPr/>
              <a:t>36</a:t>
            </a:fld>
            <a:endParaRPr lang="it-IT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u="sng" dirty="0"/>
              <a:t>No </a:t>
            </a:r>
            <a:r>
              <a:rPr lang="it-IT" b="1" u="sng" dirty="0" err="1"/>
              <a:t>measurements</a:t>
            </a:r>
            <a:r>
              <a:rPr lang="it-IT" b="1" u="sng" dirty="0"/>
              <a:t> </a:t>
            </a:r>
            <a:r>
              <a:rPr lang="it-IT" b="1" u="sng" dirty="0" err="1"/>
              <a:t>available</a:t>
            </a:r>
            <a:r>
              <a:rPr lang="it-IT" b="1" u="sng" dirty="0"/>
              <a:t> </a:t>
            </a:r>
            <a:r>
              <a:rPr lang="it-IT" b="1" u="sng" dirty="0" err="1"/>
              <a:t>for</a:t>
            </a:r>
            <a:r>
              <a:rPr lang="it-IT" b="1" u="sng" dirty="0"/>
              <a:t> LD </a:t>
            </a:r>
            <a:r>
              <a:rPr lang="it-IT" b="1" u="sng" dirty="0" err="1"/>
              <a:t>for</a:t>
            </a:r>
            <a:r>
              <a:rPr lang="it-IT" b="1" u="sng" dirty="0"/>
              <a:t> </a:t>
            </a:r>
            <a:r>
              <a:rPr lang="it-IT" b="1" u="sng" dirty="0" err="1"/>
              <a:t>this</a:t>
            </a:r>
            <a:r>
              <a:rPr lang="it-IT" b="1" u="sng" dirty="0"/>
              <a:t> </a:t>
            </a:r>
            <a:r>
              <a:rPr lang="it-IT" b="1" u="sng" dirty="0" err="1"/>
              <a:t>nucleus</a:t>
            </a:r>
            <a:r>
              <a:rPr lang="it-IT" b="1" u="sng" dirty="0"/>
              <a:t> and </a:t>
            </a:r>
            <a:r>
              <a:rPr lang="it-IT" b="1" u="sng" dirty="0" err="1"/>
              <a:t>for</a:t>
            </a:r>
            <a:r>
              <a:rPr lang="it-IT" b="1" u="sng" dirty="0"/>
              <a:t> </a:t>
            </a:r>
            <a:r>
              <a:rPr lang="it-IT" b="1" u="sng" dirty="0" err="1"/>
              <a:t>this</a:t>
            </a:r>
            <a:r>
              <a:rPr lang="it-IT" b="1" u="sng" dirty="0"/>
              <a:t> </a:t>
            </a:r>
            <a:r>
              <a:rPr lang="it-IT" b="1" u="sng" dirty="0" err="1"/>
              <a:t>excitation</a:t>
            </a:r>
            <a:r>
              <a:rPr lang="it-IT" b="1" u="sng" dirty="0"/>
              <a:t> </a:t>
            </a:r>
            <a:r>
              <a:rPr lang="it-IT" b="1" u="sng" dirty="0" err="1"/>
              <a:t>energy</a:t>
            </a:r>
            <a:r>
              <a:rPr lang="it-IT" b="1" u="sng" dirty="0"/>
              <a:t> !</a:t>
            </a:r>
          </a:p>
          <a:p>
            <a:endParaRPr lang="it-IT" b="1" u="sng" dirty="0"/>
          </a:p>
          <a:p>
            <a:endParaRPr lang="it-IT" b="1" u="sng" dirty="0"/>
          </a:p>
          <a:p>
            <a:r>
              <a:rPr lang="it-IT" dirty="0"/>
              <a:t>Direct_gamma_dacay_width (</a:t>
            </a:r>
            <a:r>
              <a:rPr lang="it-IT" dirty="0" err="1"/>
              <a:t>ground</a:t>
            </a:r>
            <a:r>
              <a:rPr lang="it-IT" dirty="0"/>
              <a:t> state </a:t>
            </a:r>
            <a:r>
              <a:rPr lang="it-IT" dirty="0" err="1"/>
              <a:t>photon</a:t>
            </a:r>
            <a:r>
              <a:rPr lang="it-IT" dirty="0"/>
              <a:t> </a:t>
            </a:r>
            <a:r>
              <a:rPr lang="it-IT" dirty="0" err="1"/>
              <a:t>decay</a:t>
            </a:r>
            <a:r>
              <a:rPr lang="it-IT" dirty="0"/>
              <a:t> </a:t>
            </a:r>
            <a:r>
              <a:rPr lang="it-IT" dirty="0" err="1"/>
              <a:t>width</a:t>
            </a:r>
            <a:r>
              <a:rPr lang="it-IT" dirty="0"/>
              <a:t>)                                             </a:t>
            </a:r>
            <a:r>
              <a:rPr lang="it-IT" dirty="0" err="1"/>
              <a:t>damping</a:t>
            </a:r>
            <a:r>
              <a:rPr lang="it-IT" dirty="0"/>
              <a:t> </a:t>
            </a:r>
            <a:r>
              <a:rPr lang="it-IT" dirty="0" err="1"/>
              <a:t>width</a:t>
            </a:r>
            <a:r>
              <a:rPr lang="it-IT" dirty="0"/>
              <a:t> * &lt;gamma </a:t>
            </a:r>
            <a:r>
              <a:rPr lang="it-IT" dirty="0" err="1"/>
              <a:t>width</a:t>
            </a:r>
            <a:r>
              <a:rPr lang="it-IT" dirty="0"/>
              <a:t>&gt;</a:t>
            </a:r>
          </a:p>
          <a:p>
            <a:r>
              <a:rPr lang="it-IT" dirty="0"/>
              <a:t>________________________                                                  +   </a:t>
            </a:r>
            <a:r>
              <a:rPr lang="it-IT" dirty="0" err="1"/>
              <a:t>compund</a:t>
            </a:r>
            <a:r>
              <a:rPr lang="it-IT" dirty="0"/>
              <a:t> </a:t>
            </a:r>
            <a:r>
              <a:rPr lang="it-IT" dirty="0" err="1"/>
              <a:t>term</a:t>
            </a:r>
            <a:endParaRPr lang="it-IT" dirty="0"/>
          </a:p>
          <a:p>
            <a:r>
              <a:rPr lang="it-IT" dirty="0" err="1"/>
              <a:t>Spreading</a:t>
            </a:r>
            <a:r>
              <a:rPr lang="it-IT" dirty="0"/>
              <a:t> </a:t>
            </a:r>
            <a:r>
              <a:rPr lang="it-IT" dirty="0" err="1"/>
              <a:t>width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resonanze</a:t>
            </a:r>
            <a:r>
              <a:rPr lang="it-IT" dirty="0"/>
              <a:t>  (</a:t>
            </a:r>
            <a:r>
              <a:rPr lang="it-IT" dirty="0" err="1"/>
              <a:t>experimental</a:t>
            </a:r>
            <a:r>
              <a:rPr lang="it-IT" dirty="0"/>
              <a:t> </a:t>
            </a:r>
            <a:r>
              <a:rPr lang="it-IT" dirty="0" err="1"/>
              <a:t>width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state)                                         &lt;total </a:t>
            </a:r>
            <a:r>
              <a:rPr lang="it-IT" dirty="0" err="1"/>
              <a:t>width</a:t>
            </a:r>
            <a:r>
              <a:rPr lang="it-IT" dirty="0"/>
              <a:t>&gt;      SUM_over_individual </a:t>
            </a:r>
            <a:r>
              <a:rPr lang="it-IT" dirty="0" err="1"/>
              <a:t>states</a:t>
            </a:r>
            <a:endParaRPr lang="it-IT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F250B-2E39-46C7-A5CD-4CFB6D5EE444}" type="slidenum">
              <a:rPr lang="it-IT"/>
              <a:pPr/>
              <a:t>37</a:t>
            </a:fld>
            <a:endParaRPr lang="it-IT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035F0-92E5-4AEB-B090-8DD14BC9119C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7762" cy="371951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78" y="4709343"/>
            <a:ext cx="5426047" cy="446626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C6348-9E56-44CC-B17A-806EBD147E4B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dirty="0" err="1" smtClean="0"/>
              <a:t>Gammas</a:t>
            </a:r>
            <a:r>
              <a:rPr lang="it-IT" dirty="0" smtClean="0"/>
              <a:t> da Au emesso dal Target (fermo) con </a:t>
            </a:r>
            <a:r>
              <a:rPr lang="it-IT" dirty="0" err="1" smtClean="0"/>
              <a:t>E*</a:t>
            </a:r>
            <a:r>
              <a:rPr lang="it-IT" dirty="0" smtClean="0"/>
              <a:t> 18.5 (per farlo coretto uno dovrebbe fare tra 0 e 20 </a:t>
            </a:r>
            <a:r>
              <a:rPr lang="it-IT" dirty="0" err="1" smtClean="0"/>
              <a:t>MeVseguendo</a:t>
            </a:r>
            <a:r>
              <a:rPr lang="it-IT" dirty="0" smtClean="0"/>
              <a:t> i </a:t>
            </a:r>
            <a:r>
              <a:rPr lang="it-IT" dirty="0" err="1" smtClean="0"/>
              <a:t>virtual</a:t>
            </a:r>
            <a:r>
              <a:rPr lang="it-IT" dirty="0" smtClean="0"/>
              <a:t> </a:t>
            </a:r>
            <a:r>
              <a:rPr lang="it-IT" dirty="0" err="1" smtClean="0"/>
              <a:t>fotons</a:t>
            </a:r>
            <a:r>
              <a:rPr lang="it-IT" dirty="0" smtClean="0"/>
              <a:t>, questo e tenuto conto !! e risulta in uno </a:t>
            </a:r>
            <a:r>
              <a:rPr lang="it-IT" dirty="0" err="1" smtClean="0"/>
              <a:t>slope</a:t>
            </a:r>
            <a:r>
              <a:rPr lang="it-IT" dirty="0" smtClean="0"/>
              <a:t> come si vede !!!! ) nella simulazione  </a:t>
            </a:r>
            <a:r>
              <a:rPr lang="it-IT" dirty="0" err="1" smtClean="0"/>
              <a:t>widht</a:t>
            </a:r>
            <a:r>
              <a:rPr lang="it-IT" dirty="0" smtClean="0"/>
              <a:t> and position preso da </a:t>
            </a:r>
            <a:r>
              <a:rPr lang="it-IT" dirty="0" err="1" smtClean="0"/>
              <a:t>fotoabsorption</a:t>
            </a:r>
            <a:r>
              <a:rPr lang="it-IT" dirty="0" smtClean="0"/>
              <a:t> !</a:t>
            </a:r>
          </a:p>
          <a:p>
            <a:pPr eaLnBrk="1" hangingPunct="1"/>
            <a:r>
              <a:rPr lang="it-IT" dirty="0" err="1" smtClean="0"/>
              <a:t>Stat</a:t>
            </a:r>
            <a:r>
              <a:rPr lang="it-IT" dirty="0" smtClean="0"/>
              <a:t> </a:t>
            </a:r>
            <a:r>
              <a:rPr lang="it-IT" dirty="0" err="1" smtClean="0"/>
              <a:t>model</a:t>
            </a:r>
            <a:r>
              <a:rPr lang="it-IT" dirty="0" smtClean="0"/>
              <a:t> per tutti </a:t>
            </a:r>
            <a:r>
              <a:rPr lang="it-IT" dirty="0" err="1" smtClean="0"/>
              <a:t>decay</a:t>
            </a:r>
            <a:r>
              <a:rPr lang="it-IT" dirty="0" smtClean="0"/>
              <a:t> CHN.</a:t>
            </a:r>
          </a:p>
          <a:p>
            <a:pPr eaLnBrk="1" hangingPunct="1"/>
            <a:r>
              <a:rPr lang="it-IT" dirty="0" smtClean="0"/>
              <a:t>Poi viene spostato verso energie </a:t>
            </a:r>
            <a:r>
              <a:rPr lang="it-IT" dirty="0" err="1" smtClean="0"/>
              <a:t>piu</a:t>
            </a:r>
            <a:r>
              <a:rPr lang="it-IT" dirty="0" smtClean="0"/>
              <a:t> alte =  Doppler </a:t>
            </a:r>
            <a:r>
              <a:rPr lang="it-IT" dirty="0" err="1" smtClean="0"/>
              <a:t>correction</a:t>
            </a:r>
            <a:r>
              <a:rPr lang="it-IT" dirty="0" smtClean="0"/>
              <a:t> secondo </a:t>
            </a:r>
            <a:r>
              <a:rPr lang="it-IT" dirty="0" err="1" smtClean="0"/>
              <a:t>experimental</a:t>
            </a:r>
            <a:r>
              <a:rPr lang="it-IT" dirty="0" smtClean="0"/>
              <a:t> </a:t>
            </a:r>
            <a:r>
              <a:rPr lang="it-IT" dirty="0" err="1" smtClean="0"/>
              <a:t>condition</a:t>
            </a:r>
            <a:r>
              <a:rPr lang="it-IT" dirty="0" smtClean="0"/>
              <a:t> con </a:t>
            </a:r>
            <a:r>
              <a:rPr lang="it-IT" dirty="0" err="1" smtClean="0"/>
              <a:t>resposta</a:t>
            </a:r>
            <a:r>
              <a:rPr lang="it-IT" dirty="0" smtClean="0"/>
              <a:t> a zero beta.</a:t>
            </a:r>
          </a:p>
          <a:p>
            <a:pPr eaLnBrk="1" hangingPunct="1"/>
            <a:r>
              <a:rPr lang="it-IT" dirty="0" smtClean="0"/>
              <a:t>Oro viene </a:t>
            </a:r>
            <a:r>
              <a:rPr lang="it-IT" dirty="0" err="1" smtClean="0"/>
              <a:t>coulomb.excitet</a:t>
            </a:r>
            <a:r>
              <a:rPr lang="it-IT" dirty="0" smtClean="0"/>
              <a:t> nel target 8-10 volte </a:t>
            </a:r>
            <a:r>
              <a:rPr lang="it-IT" dirty="0" err="1" smtClean="0"/>
              <a:t>piu</a:t>
            </a:r>
            <a:r>
              <a:rPr lang="it-IT" dirty="0" smtClean="0"/>
              <a:t> basso rispetto al nickel nel </a:t>
            </a:r>
            <a:r>
              <a:rPr lang="it-IT" dirty="0" err="1" smtClean="0"/>
              <a:t>CM</a:t>
            </a:r>
            <a:r>
              <a:rPr lang="it-IT" dirty="0" smtClean="0"/>
              <a:t>.</a:t>
            </a:r>
          </a:p>
          <a:p>
            <a:pPr eaLnBrk="1" hangingPunct="1"/>
            <a:r>
              <a:rPr lang="it-IT" dirty="0" smtClean="0"/>
              <a:t>Attenzione ce anche la risposta del CFD in mezzo !</a:t>
            </a:r>
          </a:p>
          <a:p>
            <a:pPr eaLnBrk="1" hangingPunct="1"/>
            <a:r>
              <a:rPr lang="it-IT" dirty="0" err="1" smtClean="0"/>
              <a:t>Gammas</a:t>
            </a:r>
            <a:r>
              <a:rPr lang="it-IT" dirty="0" smtClean="0"/>
              <a:t> da nickel solo primo </a:t>
            </a:r>
            <a:r>
              <a:rPr lang="it-IT" dirty="0" err="1" smtClean="0"/>
              <a:t>step</a:t>
            </a:r>
            <a:r>
              <a:rPr lang="it-IT" dirty="0" smtClean="0"/>
              <a:t> emessi in volo poi doppler </a:t>
            </a:r>
            <a:r>
              <a:rPr lang="it-IT" dirty="0" err="1" smtClean="0"/>
              <a:t>correcte</a:t>
            </a:r>
            <a:r>
              <a:rPr lang="it-IT" dirty="0" smtClean="0"/>
              <a:t> verso alte energie. </a:t>
            </a:r>
            <a:r>
              <a:rPr lang="it-IT" dirty="0" err="1" smtClean="0"/>
              <a:t>Response</a:t>
            </a:r>
            <a:r>
              <a:rPr lang="it-IT" dirty="0" smtClean="0"/>
              <a:t> </a:t>
            </a:r>
            <a:r>
              <a:rPr lang="it-IT" dirty="0" err="1" smtClean="0"/>
              <a:t>function</a:t>
            </a:r>
            <a:r>
              <a:rPr lang="it-IT" dirty="0" smtClean="0"/>
              <a:t> con </a:t>
            </a:r>
            <a:r>
              <a:rPr lang="it-IT" dirty="0" err="1" smtClean="0"/>
              <a:t>lorentz</a:t>
            </a:r>
            <a:r>
              <a:rPr lang="it-IT" dirty="0" smtClean="0"/>
              <a:t> </a:t>
            </a:r>
            <a:r>
              <a:rPr lang="it-IT" dirty="0" err="1" smtClean="0"/>
              <a:t>boost</a:t>
            </a:r>
            <a:r>
              <a:rPr lang="it-IT" dirty="0" smtClean="0"/>
              <a:t>.</a:t>
            </a:r>
          </a:p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C312D8-CCD2-46F1-A60B-11E8DFD1A32F}" type="slidenum">
              <a:rPr lang="it-IT"/>
              <a:pPr/>
              <a:t>7</a:t>
            </a:fld>
            <a:endParaRPr lang="it-IT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dirty="0" err="1" smtClean="0"/>
              <a:t>From</a:t>
            </a:r>
            <a:r>
              <a:rPr lang="it-IT" dirty="0" smtClean="0"/>
              <a:t> “</a:t>
            </a:r>
            <a:r>
              <a:rPr lang="it-IT" dirty="0" err="1" smtClean="0"/>
              <a:t>photonuclear</a:t>
            </a:r>
            <a:r>
              <a:rPr lang="it-IT" dirty="0" smtClean="0"/>
              <a:t> data”  + Thomas </a:t>
            </a:r>
            <a:r>
              <a:rPr lang="it-IT" dirty="0" err="1" smtClean="0"/>
              <a:t>reiche</a:t>
            </a:r>
            <a:r>
              <a:rPr lang="it-IT" dirty="0" smtClean="0"/>
              <a:t> </a:t>
            </a:r>
            <a:r>
              <a:rPr lang="it-IT" dirty="0" err="1" smtClean="0"/>
              <a:t>kuhn</a:t>
            </a:r>
            <a:r>
              <a:rPr lang="it-IT" dirty="0" smtClean="0"/>
              <a:t> EWSR.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COMPARE RESULTS  1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COMPARE RESULTS  2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8B09B-6ED0-4640-88F8-73290EECBAE3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7BCE8-5074-4381-B3E0-E03A039ED7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61CA-6578-4423-B33B-A4608F5929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8158F-7F84-470F-A79B-7912AAEFE9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BCD35-90F1-421F-BD14-BD54BACB8F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556A0-7E82-479F-85D9-123BEC68E1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7A707-05E5-4C51-990B-070A9F12CF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EAC40-A701-4037-A9C4-1E52795D4A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5C20C-A397-4F91-8D32-F55EAEB478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42080-56E3-44E9-A5A6-B98F9B384A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794AF-3F4F-4047-9AEC-F539C75EAC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36349-C90E-444A-985E-29606D766A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796EF3-A87A-4D97-8454-F0EDA80A79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.xml"/><Relationship Id="rId7" Type="http://schemas.openxmlformats.org/officeDocument/2006/relationships/image" Target="../media/image20.png"/><Relationship Id="rId12" Type="http://schemas.openxmlformats.org/officeDocument/2006/relationships/image" Target="../media/image25.w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11" Type="http://schemas.openxmlformats.org/officeDocument/2006/relationships/image" Target="../media/image24.wmf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5.xml"/><Relationship Id="rId7" Type="http://schemas.openxmlformats.org/officeDocument/2006/relationships/oleObject" Target="../embeddings/oleObject8.bin"/><Relationship Id="rId2" Type="http://schemas.openxmlformats.org/officeDocument/2006/relationships/tags" Target="../tags/tag4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31.xml"/><Relationship Id="rId11" Type="http://schemas.openxmlformats.org/officeDocument/2006/relationships/image" Target="../media/image4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7.png"/><Relationship Id="rId4" Type="http://schemas.openxmlformats.org/officeDocument/2006/relationships/tags" Target="../tags/tag6.xml"/><Relationship Id="rId9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2.wmf"/><Relationship Id="rId4" Type="http://schemas.openxmlformats.org/officeDocument/2006/relationships/oleObject" Target="../embeddings/Foglio_di_lavoro_di_Microsoft_Office_Excel_97-20031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Foglio_di_lavoro_di_Microsoft_Office_Excel_97-20032.xls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FFC000"/>
              </a:solidFill>
            </a:endParaRPr>
          </a:p>
          <a:p>
            <a:pPr algn="ctr"/>
            <a:endParaRPr lang="en-US" sz="2400" dirty="0" smtClean="0">
              <a:solidFill>
                <a:srgbClr val="FFC000"/>
              </a:solidFill>
            </a:endParaRPr>
          </a:p>
          <a:p>
            <a:endParaRPr lang="en-US" sz="2800" b="1" dirty="0" smtClean="0">
              <a:solidFill>
                <a:srgbClr val="FFFF00"/>
              </a:solidFill>
              <a:latin typeface="Garamond" pitchFamily="18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Garamond" pitchFamily="18" charset="0"/>
              </a:rPr>
              <a:t>Proposal: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Garamond" pitchFamily="18" charset="0"/>
              </a:rPr>
              <a:t>The Pygmy Dipole Resonance in </a:t>
            </a:r>
            <a:r>
              <a:rPr lang="en-US" sz="2800" b="1" baseline="30000" dirty="0" smtClean="0">
                <a:solidFill>
                  <a:srgbClr val="FFFF00"/>
                </a:solidFill>
                <a:latin typeface="Garamond" pitchFamily="18" charset="0"/>
              </a:rPr>
              <a:t>64</a:t>
            </a:r>
            <a:r>
              <a:rPr lang="en-US" sz="2800" b="1" dirty="0" smtClean="0">
                <a:solidFill>
                  <a:srgbClr val="FFFF00"/>
                </a:solidFill>
                <a:latin typeface="Garamond" pitchFamily="18" charset="0"/>
              </a:rPr>
              <a:t>Fe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Garamond" pitchFamily="18" charset="0"/>
              </a:rPr>
              <a:t>and the properties of neutron skin</a:t>
            </a: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BC8F00"/>
                </a:solidFill>
              </a:rPr>
              <a:t>Collaboration:</a:t>
            </a:r>
          </a:p>
          <a:p>
            <a:pPr>
              <a:buFont typeface="Wingdings" pitchFamily="2" charset="2"/>
              <a:buChar char="Ø"/>
            </a:pPr>
            <a:r>
              <a:rPr lang="it-IT" sz="1400" i="1" dirty="0" smtClean="0">
                <a:solidFill>
                  <a:srgbClr val="FFC000"/>
                </a:solidFill>
              </a:rPr>
              <a:t>O. </a:t>
            </a:r>
            <a:r>
              <a:rPr lang="it-IT" sz="1400" i="1" dirty="0" err="1" smtClean="0">
                <a:solidFill>
                  <a:srgbClr val="FFC000"/>
                </a:solidFill>
              </a:rPr>
              <a:t>Wieland</a:t>
            </a:r>
            <a:r>
              <a:rPr lang="it-IT" sz="1400" i="1" dirty="0" smtClean="0">
                <a:solidFill>
                  <a:srgbClr val="FFC000"/>
                </a:solidFill>
              </a:rPr>
              <a:t>, A. Bracco, F. Camera,  G. </a:t>
            </a:r>
            <a:r>
              <a:rPr lang="it-IT" sz="1400" i="1" dirty="0" err="1" smtClean="0">
                <a:solidFill>
                  <a:srgbClr val="FFC000"/>
                </a:solidFill>
              </a:rPr>
              <a:t>Benzoni</a:t>
            </a:r>
            <a:r>
              <a:rPr lang="it-IT" sz="1400" i="1" dirty="0" smtClean="0">
                <a:solidFill>
                  <a:srgbClr val="FFC000"/>
                </a:solidFill>
              </a:rPr>
              <a:t>, N. Blasi, S. Brambilla, </a:t>
            </a:r>
            <a:r>
              <a:rPr lang="it-IT" sz="1400" i="1" dirty="0" err="1" smtClean="0">
                <a:solidFill>
                  <a:srgbClr val="FFC000"/>
                </a:solidFill>
              </a:rPr>
              <a:t>F.C.L.</a:t>
            </a:r>
            <a:r>
              <a:rPr lang="it-IT" sz="1400" i="1" dirty="0" smtClean="0">
                <a:solidFill>
                  <a:srgbClr val="FFC000"/>
                </a:solidFill>
              </a:rPr>
              <a:t> Crespi, S. Leoni, B. </a:t>
            </a:r>
            <a:r>
              <a:rPr lang="it-IT" sz="1400" i="1" dirty="0" err="1" smtClean="0">
                <a:solidFill>
                  <a:srgbClr val="FFC000"/>
                </a:solidFill>
              </a:rPr>
              <a:t>Million</a:t>
            </a:r>
            <a:r>
              <a:rPr lang="it-IT" sz="1400" i="1" dirty="0" smtClean="0">
                <a:solidFill>
                  <a:srgbClr val="FFC000"/>
                </a:solidFill>
              </a:rPr>
              <a:t>, </a:t>
            </a:r>
            <a:r>
              <a:rPr lang="it-IT" sz="1400" i="1" dirty="0" err="1" smtClean="0">
                <a:solidFill>
                  <a:srgbClr val="FFC000"/>
                </a:solidFill>
              </a:rPr>
              <a:t>et</a:t>
            </a:r>
            <a:r>
              <a:rPr lang="it-IT" sz="1400" i="1" dirty="0" smtClean="0">
                <a:solidFill>
                  <a:srgbClr val="FFC000"/>
                </a:solidFill>
              </a:rPr>
              <a:t> al., </a:t>
            </a:r>
            <a:r>
              <a:rPr lang="it-IT" sz="1400" i="1" dirty="0" err="1" smtClean="0">
                <a:solidFill>
                  <a:srgbClr val="FFC000"/>
                </a:solidFill>
              </a:rPr>
              <a:t>Dip</a:t>
            </a:r>
            <a:r>
              <a:rPr lang="it-IT" sz="1400" i="1" dirty="0" smtClean="0">
                <a:solidFill>
                  <a:srgbClr val="FFC000"/>
                </a:solidFill>
              </a:rPr>
              <a:t>. di Fisica and INFN, Sezione di Milano, Italy</a:t>
            </a:r>
          </a:p>
          <a:p>
            <a:pPr>
              <a:buFont typeface="Wingdings" pitchFamily="2" charset="2"/>
              <a:buChar char="Ø"/>
            </a:pPr>
            <a:r>
              <a:rPr lang="it-IT" sz="1400" i="1" dirty="0" smtClean="0">
                <a:solidFill>
                  <a:srgbClr val="FFC000"/>
                </a:solidFill>
              </a:rPr>
              <a:t>A. </a:t>
            </a:r>
            <a:r>
              <a:rPr lang="it-IT" sz="1400" i="1" dirty="0" err="1" smtClean="0">
                <a:solidFill>
                  <a:srgbClr val="FFC000"/>
                </a:solidFill>
              </a:rPr>
              <a:t>Maj</a:t>
            </a:r>
            <a:r>
              <a:rPr lang="it-IT" sz="1400" i="1" dirty="0" smtClean="0">
                <a:solidFill>
                  <a:srgbClr val="FFC000"/>
                </a:solidFill>
              </a:rPr>
              <a:t>, M. </a:t>
            </a:r>
            <a:r>
              <a:rPr lang="it-IT" sz="1400" i="1" dirty="0" err="1" smtClean="0">
                <a:solidFill>
                  <a:srgbClr val="FFC000"/>
                </a:solidFill>
              </a:rPr>
              <a:t>Kmiecik</a:t>
            </a:r>
            <a:r>
              <a:rPr lang="it-IT" sz="1400" i="1" dirty="0" smtClean="0">
                <a:solidFill>
                  <a:srgbClr val="FFC000"/>
                </a:solidFill>
              </a:rPr>
              <a:t>, P. </a:t>
            </a:r>
            <a:r>
              <a:rPr lang="it-IT" sz="1400" i="1" dirty="0" err="1" smtClean="0">
                <a:solidFill>
                  <a:srgbClr val="FFC000"/>
                </a:solidFill>
              </a:rPr>
              <a:t>Bednarczyk</a:t>
            </a:r>
            <a:r>
              <a:rPr lang="it-IT" sz="1400" i="1" dirty="0" smtClean="0">
                <a:solidFill>
                  <a:srgbClr val="FFC000"/>
                </a:solidFill>
              </a:rPr>
              <a:t>, </a:t>
            </a:r>
            <a:r>
              <a:rPr lang="it-IT" sz="1400" i="1" dirty="0" err="1" smtClean="0">
                <a:solidFill>
                  <a:srgbClr val="FFC000"/>
                </a:solidFill>
              </a:rPr>
              <a:t>et</a:t>
            </a:r>
            <a:r>
              <a:rPr lang="it-IT" sz="1400" i="1" dirty="0" smtClean="0">
                <a:solidFill>
                  <a:srgbClr val="FFC000"/>
                </a:solidFill>
              </a:rPr>
              <a:t> al., The </a:t>
            </a:r>
            <a:r>
              <a:rPr lang="it-IT" sz="1400" i="1" dirty="0" err="1" smtClean="0">
                <a:solidFill>
                  <a:srgbClr val="FFC000"/>
                </a:solidFill>
              </a:rPr>
              <a:t>Niewodniczanski</a:t>
            </a:r>
            <a:r>
              <a:rPr lang="it-IT" sz="1400" i="1" dirty="0" smtClean="0">
                <a:solidFill>
                  <a:srgbClr val="FFC000"/>
                </a:solidFill>
              </a:rPr>
              <a:t> </a:t>
            </a:r>
            <a:r>
              <a:rPr lang="it-IT" sz="1400" i="1" dirty="0" err="1" smtClean="0">
                <a:solidFill>
                  <a:srgbClr val="FFC000"/>
                </a:solidFill>
              </a:rPr>
              <a:t>Institute</a:t>
            </a:r>
            <a:r>
              <a:rPr lang="it-IT" sz="1400" i="1" dirty="0" smtClean="0">
                <a:solidFill>
                  <a:srgbClr val="FFC000"/>
                </a:solidFill>
              </a:rPr>
              <a:t> </a:t>
            </a:r>
            <a:r>
              <a:rPr lang="it-IT" sz="1400" i="1" dirty="0" err="1" smtClean="0">
                <a:solidFill>
                  <a:srgbClr val="FFC000"/>
                </a:solidFill>
              </a:rPr>
              <a:t>of</a:t>
            </a:r>
            <a:r>
              <a:rPr lang="it-IT" sz="1400" i="1" dirty="0" smtClean="0">
                <a:solidFill>
                  <a:srgbClr val="FFC000"/>
                </a:solidFill>
              </a:rPr>
              <a:t> </a:t>
            </a:r>
            <a:r>
              <a:rPr lang="it-IT" sz="1400" i="1" dirty="0" err="1" smtClean="0">
                <a:solidFill>
                  <a:srgbClr val="FFC000"/>
                </a:solidFill>
              </a:rPr>
              <a:t>Nuclear</a:t>
            </a:r>
            <a:r>
              <a:rPr lang="it-IT" sz="1400" i="1" dirty="0" smtClean="0">
                <a:solidFill>
                  <a:srgbClr val="FFC000"/>
                </a:solidFill>
              </a:rPr>
              <a:t> </a:t>
            </a:r>
            <a:r>
              <a:rPr lang="it-IT" sz="1400" i="1" dirty="0" err="1" smtClean="0">
                <a:solidFill>
                  <a:srgbClr val="FFC000"/>
                </a:solidFill>
              </a:rPr>
              <a:t>Physics</a:t>
            </a:r>
            <a:r>
              <a:rPr lang="it-IT" sz="1400" i="1" dirty="0" smtClean="0">
                <a:solidFill>
                  <a:srgbClr val="FFC000"/>
                </a:solidFill>
              </a:rPr>
              <a:t>, PAN, </a:t>
            </a:r>
            <a:r>
              <a:rPr lang="it-IT" sz="1400" i="1" dirty="0" err="1" smtClean="0">
                <a:solidFill>
                  <a:srgbClr val="FFC000"/>
                </a:solidFill>
              </a:rPr>
              <a:t>Krakow</a:t>
            </a:r>
            <a:r>
              <a:rPr lang="it-IT" sz="1400" i="1" dirty="0" smtClean="0">
                <a:solidFill>
                  <a:srgbClr val="FFC000"/>
                </a:solidFill>
              </a:rPr>
              <a:t>, </a:t>
            </a:r>
            <a:r>
              <a:rPr lang="it-IT" sz="1400" i="1" dirty="0" err="1" smtClean="0">
                <a:solidFill>
                  <a:srgbClr val="FFC000"/>
                </a:solidFill>
              </a:rPr>
              <a:t>Poland</a:t>
            </a:r>
            <a:endParaRPr lang="it-IT" sz="1400" i="1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1400" i="1" dirty="0" smtClean="0">
                <a:solidFill>
                  <a:srgbClr val="FFC000"/>
                </a:solidFill>
              </a:rPr>
              <a:t>G. de Angelis, </a:t>
            </a:r>
            <a:r>
              <a:rPr lang="it-IT" sz="1400" i="1" dirty="0" err="1" smtClean="0">
                <a:solidFill>
                  <a:srgbClr val="FFC000"/>
                </a:solidFill>
              </a:rPr>
              <a:t>D.R.</a:t>
            </a:r>
            <a:r>
              <a:rPr lang="it-IT" sz="1400" i="1" dirty="0" smtClean="0">
                <a:solidFill>
                  <a:srgbClr val="FFC000"/>
                </a:solidFill>
              </a:rPr>
              <a:t> Napoli, </a:t>
            </a:r>
            <a:r>
              <a:rPr lang="it-IT" sz="1400" i="1" dirty="0" err="1" smtClean="0">
                <a:solidFill>
                  <a:srgbClr val="FFC000"/>
                </a:solidFill>
              </a:rPr>
              <a:t>et</a:t>
            </a:r>
            <a:r>
              <a:rPr lang="it-IT" sz="1400" i="1" dirty="0" smtClean="0">
                <a:solidFill>
                  <a:srgbClr val="FFC000"/>
                </a:solidFill>
              </a:rPr>
              <a:t> al., INFN, Laboratori Nazionali di </a:t>
            </a:r>
            <a:r>
              <a:rPr lang="it-IT" sz="1400" i="1" dirty="0" err="1" smtClean="0">
                <a:solidFill>
                  <a:srgbClr val="FFC000"/>
                </a:solidFill>
              </a:rPr>
              <a:t>Legnaro</a:t>
            </a:r>
            <a:r>
              <a:rPr lang="it-IT" sz="1400" i="1" dirty="0" smtClean="0">
                <a:solidFill>
                  <a:srgbClr val="FFC000"/>
                </a:solidFill>
              </a:rPr>
              <a:t>, Italy</a:t>
            </a:r>
          </a:p>
          <a:p>
            <a:pPr>
              <a:buFont typeface="Wingdings" pitchFamily="2" charset="2"/>
              <a:buChar char="Ø"/>
            </a:pPr>
            <a:r>
              <a:rPr lang="it-IT" sz="1400" i="1" dirty="0" smtClean="0">
                <a:solidFill>
                  <a:srgbClr val="FFC000"/>
                </a:solidFill>
              </a:rPr>
              <a:t>D. </a:t>
            </a:r>
            <a:r>
              <a:rPr lang="it-IT" sz="1400" i="1" dirty="0" err="1" smtClean="0">
                <a:solidFill>
                  <a:srgbClr val="FFC000"/>
                </a:solidFill>
              </a:rPr>
              <a:t>Bazzacco</a:t>
            </a:r>
            <a:r>
              <a:rPr lang="it-IT" sz="1400" i="1" dirty="0" smtClean="0">
                <a:solidFill>
                  <a:srgbClr val="FFC000"/>
                </a:solidFill>
              </a:rPr>
              <a:t>, E. </a:t>
            </a:r>
            <a:r>
              <a:rPr lang="it-IT" sz="1400" i="1" dirty="0" err="1" smtClean="0">
                <a:solidFill>
                  <a:srgbClr val="FFC000"/>
                </a:solidFill>
              </a:rPr>
              <a:t>Farnea</a:t>
            </a:r>
            <a:r>
              <a:rPr lang="it-IT" sz="1400" i="1" dirty="0" smtClean="0">
                <a:solidFill>
                  <a:srgbClr val="FFC000"/>
                </a:solidFill>
              </a:rPr>
              <a:t>, S.M. </a:t>
            </a:r>
            <a:r>
              <a:rPr lang="it-IT" sz="1400" i="1" dirty="0" err="1" smtClean="0">
                <a:solidFill>
                  <a:srgbClr val="FFC000"/>
                </a:solidFill>
              </a:rPr>
              <a:t>Lenzi</a:t>
            </a:r>
            <a:r>
              <a:rPr lang="it-IT" sz="1400" i="1" dirty="0" smtClean="0">
                <a:solidFill>
                  <a:srgbClr val="FFC000"/>
                </a:solidFill>
              </a:rPr>
              <a:t>, S. Lunardi, </a:t>
            </a:r>
            <a:r>
              <a:rPr lang="it-IT" sz="1400" i="1" dirty="0" err="1" smtClean="0">
                <a:solidFill>
                  <a:srgbClr val="FFC000"/>
                </a:solidFill>
              </a:rPr>
              <a:t>et</a:t>
            </a:r>
            <a:r>
              <a:rPr lang="it-IT" sz="1400" i="1" dirty="0" smtClean="0">
                <a:solidFill>
                  <a:srgbClr val="FFC000"/>
                </a:solidFill>
              </a:rPr>
              <a:t> al., </a:t>
            </a:r>
            <a:r>
              <a:rPr lang="it-IT" sz="1400" i="1" dirty="0" err="1" smtClean="0">
                <a:solidFill>
                  <a:srgbClr val="FFC000"/>
                </a:solidFill>
              </a:rPr>
              <a:t>Dip</a:t>
            </a:r>
            <a:r>
              <a:rPr lang="it-IT" sz="1400" i="1" dirty="0" smtClean="0">
                <a:solidFill>
                  <a:srgbClr val="FFC000"/>
                </a:solidFill>
              </a:rPr>
              <a:t>. di Fisica and INFN, Sezione di Padova, Italy</a:t>
            </a:r>
          </a:p>
          <a:p>
            <a:pPr>
              <a:buFont typeface="Wingdings" pitchFamily="2" charset="2"/>
              <a:buChar char="Ø"/>
            </a:pPr>
            <a:r>
              <a:rPr lang="it-IT" sz="1400" i="1" dirty="0" smtClean="0">
                <a:solidFill>
                  <a:srgbClr val="FFC000"/>
                </a:solidFill>
              </a:rPr>
              <a:t>J. </a:t>
            </a:r>
            <a:r>
              <a:rPr lang="it-IT" sz="1400" i="1" dirty="0" err="1" smtClean="0">
                <a:solidFill>
                  <a:srgbClr val="FFC000"/>
                </a:solidFill>
              </a:rPr>
              <a:t>Gerl</a:t>
            </a:r>
            <a:r>
              <a:rPr lang="it-IT" sz="1400" i="1" dirty="0" smtClean="0">
                <a:solidFill>
                  <a:srgbClr val="FFC000"/>
                </a:solidFill>
              </a:rPr>
              <a:t>, M. </a:t>
            </a:r>
            <a:r>
              <a:rPr lang="it-IT" sz="1400" i="1" dirty="0" err="1" smtClean="0">
                <a:solidFill>
                  <a:srgbClr val="FFC000"/>
                </a:solidFill>
              </a:rPr>
              <a:t>Gorska</a:t>
            </a:r>
            <a:r>
              <a:rPr lang="it-IT" sz="1400" i="1" dirty="0" smtClean="0">
                <a:solidFill>
                  <a:srgbClr val="FFC000"/>
                </a:solidFill>
              </a:rPr>
              <a:t>, </a:t>
            </a:r>
            <a:r>
              <a:rPr lang="it-IT" sz="1400" i="1" dirty="0" err="1" smtClean="0">
                <a:solidFill>
                  <a:srgbClr val="FFC000"/>
                </a:solidFill>
              </a:rPr>
              <a:t>H.J.</a:t>
            </a:r>
            <a:r>
              <a:rPr lang="it-IT" sz="1400" i="1" dirty="0" smtClean="0">
                <a:solidFill>
                  <a:srgbClr val="FFC000"/>
                </a:solidFill>
              </a:rPr>
              <a:t> </a:t>
            </a:r>
            <a:r>
              <a:rPr lang="it-IT" sz="1400" i="1" dirty="0" err="1" smtClean="0">
                <a:solidFill>
                  <a:srgbClr val="FFC000"/>
                </a:solidFill>
              </a:rPr>
              <a:t>Wollersheim</a:t>
            </a:r>
            <a:r>
              <a:rPr lang="it-IT" sz="1400" i="1" dirty="0" smtClean="0">
                <a:solidFill>
                  <a:srgbClr val="FFC000"/>
                </a:solidFill>
              </a:rPr>
              <a:t>, T. </a:t>
            </a:r>
            <a:r>
              <a:rPr lang="it-IT" sz="1400" i="1" dirty="0" err="1" smtClean="0">
                <a:solidFill>
                  <a:srgbClr val="FFC000"/>
                </a:solidFill>
              </a:rPr>
              <a:t>Aumann</a:t>
            </a:r>
            <a:r>
              <a:rPr lang="it-IT" sz="1400" i="1" dirty="0" smtClean="0">
                <a:solidFill>
                  <a:srgbClr val="FFC000"/>
                </a:solidFill>
              </a:rPr>
              <a:t> </a:t>
            </a:r>
            <a:r>
              <a:rPr lang="it-IT" sz="1400" i="1" dirty="0" err="1" smtClean="0">
                <a:solidFill>
                  <a:srgbClr val="FFC000"/>
                </a:solidFill>
              </a:rPr>
              <a:t>et</a:t>
            </a:r>
            <a:r>
              <a:rPr lang="it-IT" sz="1400" i="1" dirty="0" smtClean="0">
                <a:solidFill>
                  <a:srgbClr val="FFC000"/>
                </a:solidFill>
              </a:rPr>
              <a:t> al., GSI, </a:t>
            </a:r>
            <a:r>
              <a:rPr lang="it-IT" sz="1400" i="1" dirty="0" err="1" smtClean="0">
                <a:solidFill>
                  <a:srgbClr val="FFC000"/>
                </a:solidFill>
              </a:rPr>
              <a:t>Darmstadt</a:t>
            </a:r>
            <a:r>
              <a:rPr lang="it-IT" sz="1400" i="1" dirty="0" smtClean="0">
                <a:solidFill>
                  <a:srgbClr val="FFC000"/>
                </a:solidFill>
              </a:rPr>
              <a:t>, </a:t>
            </a:r>
            <a:r>
              <a:rPr lang="it-IT" sz="1400" i="1" dirty="0" err="1" smtClean="0">
                <a:solidFill>
                  <a:srgbClr val="FFC000"/>
                </a:solidFill>
              </a:rPr>
              <a:t>Germany</a:t>
            </a:r>
            <a:endParaRPr lang="it-IT" sz="1400" i="1" dirty="0" smtClean="0">
              <a:solidFill>
                <a:srgbClr val="FFC000"/>
              </a:solidFill>
            </a:endParaRPr>
          </a:p>
          <a:p>
            <a:endParaRPr lang="it-IT" sz="1400" i="1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1600" i="1" dirty="0" err="1" smtClean="0">
                <a:solidFill>
                  <a:srgbClr val="FFC000"/>
                </a:solidFill>
              </a:rPr>
              <a:t>et</a:t>
            </a:r>
            <a:r>
              <a:rPr lang="it-IT" sz="1600" i="1" dirty="0" smtClean="0">
                <a:solidFill>
                  <a:srgbClr val="FFC000"/>
                </a:solidFill>
              </a:rPr>
              <a:t> al. …</a:t>
            </a:r>
          </a:p>
          <a:p>
            <a:pPr>
              <a:buFont typeface="Wingdings" pitchFamily="2" charset="2"/>
              <a:buChar char="Ø"/>
            </a:pPr>
            <a:r>
              <a:rPr lang="it-IT" sz="1400" i="1" dirty="0" smtClean="0">
                <a:solidFill>
                  <a:srgbClr val="FFC000"/>
                </a:solidFill>
              </a:rPr>
              <a:t>and the AGATA-PRESPEC and FRS </a:t>
            </a:r>
            <a:r>
              <a:rPr lang="it-IT" sz="1400" i="1" dirty="0" err="1" smtClean="0">
                <a:solidFill>
                  <a:srgbClr val="FFC000"/>
                </a:solidFill>
              </a:rPr>
              <a:t>collaboration</a:t>
            </a:r>
            <a:r>
              <a:rPr lang="it-IT" sz="1400" i="1" dirty="0" smtClean="0">
                <a:solidFill>
                  <a:srgbClr val="FFC000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311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C000"/>
                </a:solidFill>
              </a:rPr>
              <a:t>After</a:t>
            </a:r>
            <a:r>
              <a:rPr lang="it-IT" dirty="0" smtClean="0">
                <a:solidFill>
                  <a:srgbClr val="FFC000"/>
                </a:solidFill>
              </a:rPr>
              <a:t> last G-PAC </a:t>
            </a:r>
            <a:r>
              <a:rPr lang="it-IT" dirty="0" err="1" smtClean="0">
                <a:solidFill>
                  <a:srgbClr val="FFC000"/>
                </a:solidFill>
              </a:rPr>
              <a:t>evaluation</a:t>
            </a:r>
            <a:r>
              <a:rPr lang="it-IT" dirty="0" smtClean="0">
                <a:solidFill>
                  <a:srgbClr val="FFC000"/>
                </a:solidFill>
              </a:rPr>
              <a:t>:</a:t>
            </a:r>
            <a:endParaRPr lang="it-IT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10"/>
          <p:cNvSpPr txBox="1">
            <a:spLocks noChangeArrowheads="1"/>
          </p:cNvSpPr>
          <p:nvPr/>
        </p:nvSpPr>
        <p:spPr bwMode="auto">
          <a:xfrm>
            <a:off x="390525" y="285750"/>
            <a:ext cx="8429625" cy="523220"/>
          </a:xfrm>
          <a:prstGeom prst="rect">
            <a:avLst/>
          </a:prstGeom>
          <a:solidFill>
            <a:srgbClr val="EAEAEA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Associated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EOS </a:t>
            </a:r>
            <a:r>
              <a:rPr 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quantities</a:t>
            </a:r>
            <a:endParaRPr lang="it-IT" sz="28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5195909" y="1987551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71406" y="3786190"/>
            <a:ext cx="3887787" cy="1754326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2000" b="1" dirty="0">
                <a:solidFill>
                  <a:srgbClr val="000066"/>
                </a:solidFill>
                <a:latin typeface="Comic Sans MS" pitchFamily="66" charset="0"/>
              </a:rPr>
              <a:t>The density </a:t>
            </a:r>
            <a:r>
              <a:rPr lang="it-IT" sz="2000" b="1" dirty="0" err="1">
                <a:solidFill>
                  <a:srgbClr val="000066"/>
                </a:solidFill>
                <a:latin typeface="Comic Sans MS" pitchFamily="66" charset="0"/>
              </a:rPr>
              <a:t>dependence</a:t>
            </a:r>
            <a:r>
              <a:rPr lang="it-IT" sz="20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it-IT" sz="2000" b="1" dirty="0" err="1">
                <a:solidFill>
                  <a:srgbClr val="000066"/>
                </a:solidFill>
                <a:latin typeface="Comic Sans MS" pitchFamily="66" charset="0"/>
              </a:rPr>
              <a:t>of</a:t>
            </a:r>
            <a:r>
              <a:rPr lang="it-IT" sz="2000" b="1" dirty="0">
                <a:solidFill>
                  <a:srgbClr val="000066"/>
                </a:solidFill>
                <a:latin typeface="Comic Sans MS" pitchFamily="66" charset="0"/>
              </a:rPr>
              <a:t> the </a:t>
            </a:r>
            <a:r>
              <a:rPr lang="it-IT" sz="2000" b="1" dirty="0" err="1">
                <a:solidFill>
                  <a:srgbClr val="000066"/>
                </a:solidFill>
                <a:latin typeface="Comic Sans MS" pitchFamily="66" charset="0"/>
              </a:rPr>
              <a:t>symmetry</a:t>
            </a:r>
            <a:r>
              <a:rPr lang="it-IT" sz="20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it-IT" sz="2000" b="1" dirty="0" err="1">
                <a:solidFill>
                  <a:srgbClr val="000066"/>
                </a:solidFill>
                <a:latin typeface="Comic Sans MS" pitchFamily="66" charset="0"/>
              </a:rPr>
              <a:t>energy</a:t>
            </a:r>
            <a:r>
              <a:rPr lang="it-IT" sz="20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it-IT" sz="2000" b="1" dirty="0" err="1">
                <a:solidFill>
                  <a:srgbClr val="000066"/>
                </a:solidFill>
                <a:latin typeface="Comic Sans MS" pitchFamily="66" charset="0"/>
              </a:rPr>
              <a:t>is</a:t>
            </a:r>
            <a:r>
              <a:rPr lang="it-IT" sz="20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it-IT" sz="2400" b="1" u="sng" dirty="0" err="1">
                <a:solidFill>
                  <a:srgbClr val="000066"/>
                </a:solidFill>
                <a:latin typeface="Comic Sans MS" pitchFamily="66" charset="0"/>
              </a:rPr>
              <a:t>poorly</a:t>
            </a:r>
            <a:r>
              <a:rPr lang="it-IT" sz="2400" b="1" u="sng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it-IT" sz="2400" b="1" u="sng" dirty="0" err="1">
                <a:solidFill>
                  <a:srgbClr val="000066"/>
                </a:solidFill>
                <a:latin typeface="Comic Sans MS" pitchFamily="66" charset="0"/>
              </a:rPr>
              <a:t>constrained</a:t>
            </a:r>
            <a:r>
              <a:rPr lang="it-IT" sz="2400" b="1" u="sng" dirty="0">
                <a:solidFill>
                  <a:srgbClr val="000066"/>
                </a:solidFill>
                <a:latin typeface="Comic Sans MS" pitchFamily="66" charset="0"/>
              </a:rPr>
              <a:t> and </a:t>
            </a:r>
            <a:r>
              <a:rPr lang="it-IT" sz="2400" b="1" u="sng" dirty="0" err="1">
                <a:solidFill>
                  <a:srgbClr val="000066"/>
                </a:solidFill>
                <a:latin typeface="Comic Sans MS" pitchFamily="66" charset="0"/>
              </a:rPr>
              <a:t>one</a:t>
            </a:r>
            <a:r>
              <a:rPr lang="it-IT" sz="2400" b="1" u="sng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it-IT" sz="2000" b="1" u="sng" dirty="0" err="1">
                <a:solidFill>
                  <a:srgbClr val="000066"/>
                </a:solidFill>
                <a:latin typeface="Comic Sans MS" pitchFamily="66" charset="0"/>
              </a:rPr>
              <a:t>would</a:t>
            </a:r>
            <a:r>
              <a:rPr lang="it-IT" sz="2000" b="1" u="sng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it-IT" sz="2000" b="1" u="sng" dirty="0" err="1">
                <a:solidFill>
                  <a:srgbClr val="000066"/>
                </a:solidFill>
                <a:latin typeface="Comic Sans MS" pitchFamily="66" charset="0"/>
              </a:rPr>
              <a:t>like</a:t>
            </a:r>
            <a:r>
              <a:rPr lang="it-IT" sz="2000" b="1" u="sng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it-IT" sz="2000" b="1" u="sng" dirty="0" err="1">
                <a:solidFill>
                  <a:srgbClr val="000066"/>
                </a:solidFill>
                <a:latin typeface="Comic Sans MS" pitchFamily="66" charset="0"/>
              </a:rPr>
              <a:t>to</a:t>
            </a:r>
            <a:r>
              <a:rPr lang="it-IT" sz="2000" b="1" u="sng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it-IT" sz="2000" b="1" u="sng" dirty="0" err="1">
                <a:solidFill>
                  <a:srgbClr val="000066"/>
                </a:solidFill>
                <a:latin typeface="Comic Sans MS" pitchFamily="66" charset="0"/>
              </a:rPr>
              <a:t>know</a:t>
            </a:r>
            <a:r>
              <a:rPr lang="it-IT" sz="2000" b="1" u="sng" dirty="0">
                <a:solidFill>
                  <a:srgbClr val="000066"/>
                </a:solidFill>
                <a:latin typeface="Comic Sans MS" pitchFamily="66" charset="0"/>
              </a:rPr>
              <a:t> the key </a:t>
            </a:r>
            <a:r>
              <a:rPr lang="it-IT" sz="2000" b="1" u="sng" dirty="0" err="1">
                <a:solidFill>
                  <a:srgbClr val="000066"/>
                </a:solidFill>
                <a:latin typeface="Comic Sans MS" pitchFamily="66" charset="0"/>
              </a:rPr>
              <a:t>parameters</a:t>
            </a:r>
            <a:r>
              <a:rPr lang="it-IT" sz="2000" b="1" u="sng" dirty="0">
                <a:solidFill>
                  <a:srgbClr val="000066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7988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786190"/>
            <a:ext cx="2222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6" name="Rettangolo 15"/>
          <p:cNvSpPr/>
          <p:nvPr/>
        </p:nvSpPr>
        <p:spPr>
          <a:xfrm>
            <a:off x="6357950" y="3857628"/>
            <a:ext cx="27860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 smtClean="0">
                <a:solidFill>
                  <a:srgbClr val="FFFF00"/>
                </a:solidFill>
              </a:rPr>
              <a:t>Define</a:t>
            </a:r>
            <a:r>
              <a:rPr lang="it-IT" sz="2000" dirty="0" smtClean="0">
                <a:solidFill>
                  <a:srgbClr val="FFFF00"/>
                </a:solidFill>
              </a:rPr>
              <a:t>:</a:t>
            </a:r>
          </a:p>
          <a:p>
            <a:r>
              <a:rPr lang="it-IT" sz="2000" b="1" dirty="0" err="1" smtClean="0">
                <a:solidFill>
                  <a:srgbClr val="FFFF00"/>
                </a:solidFill>
              </a:rPr>
              <a:t>Slope</a:t>
            </a: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</a:rPr>
              <a:t>parameter</a:t>
            </a:r>
            <a:r>
              <a:rPr lang="it-IT" sz="2000" b="1" dirty="0" smtClean="0">
                <a:solidFill>
                  <a:srgbClr val="FFFF00"/>
                </a:solidFill>
              </a:rPr>
              <a:t> L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(derivative </a:t>
            </a:r>
            <a:r>
              <a:rPr lang="it-IT" dirty="0" err="1" smtClean="0">
                <a:solidFill>
                  <a:srgbClr val="FFFF00"/>
                </a:solidFill>
              </a:rPr>
              <a:t>of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symmetry</a:t>
            </a:r>
            <a:r>
              <a:rPr lang="it-IT" dirty="0" smtClean="0">
                <a:solidFill>
                  <a:srgbClr val="FFFF00"/>
                </a:solidFill>
              </a:rPr>
              <a:t> energie) </a:t>
            </a:r>
            <a:endParaRPr lang="it-IT" dirty="0"/>
          </a:p>
        </p:txBody>
      </p:sp>
      <p:grpSp>
        <p:nvGrpSpPr>
          <p:cNvPr id="14" name="Gruppo 13"/>
          <p:cNvGrpSpPr/>
          <p:nvPr/>
        </p:nvGrpSpPr>
        <p:grpSpPr>
          <a:xfrm>
            <a:off x="3357554" y="2000251"/>
            <a:ext cx="4143405" cy="1643052"/>
            <a:chOff x="3357554" y="2000251"/>
            <a:chExt cx="4143405" cy="1643052"/>
          </a:xfrm>
        </p:grpSpPr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6076" b="36364"/>
            <a:stretch>
              <a:fillRect/>
            </a:stretch>
          </p:blipFill>
          <p:spPr bwMode="auto">
            <a:xfrm>
              <a:off x="3357554" y="2000251"/>
              <a:ext cx="4143405" cy="1000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59091" r="36075"/>
            <a:stretch>
              <a:fillRect/>
            </a:stretch>
          </p:blipFill>
          <p:spPr bwMode="auto">
            <a:xfrm>
              <a:off x="3357554" y="3000372"/>
              <a:ext cx="4143404" cy="642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476771" y="1195388"/>
            <a:ext cx="1439863" cy="935038"/>
          </a:xfrm>
          <a:prstGeom prst="rect">
            <a:avLst/>
          </a:prstGeom>
          <a:solidFill>
            <a:srgbClr val="EAEAEA"/>
          </a:solidFill>
          <a:ln w="19050">
            <a:solidFill>
              <a:srgbClr val="0099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Symmetric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matter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EOS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32534" y="1346201"/>
            <a:ext cx="1511300" cy="1001712"/>
            <a:chOff x="3243" y="667"/>
            <a:chExt cx="952" cy="631"/>
          </a:xfrm>
        </p:grpSpPr>
        <p:sp>
          <p:nvSpPr>
            <p:cNvPr id="79880" name="Text Box 8"/>
            <p:cNvSpPr txBox="1">
              <a:spLocks noChangeArrowheads="1"/>
            </p:cNvSpPr>
            <p:nvPr/>
          </p:nvSpPr>
          <p:spPr bwMode="auto">
            <a:xfrm>
              <a:off x="3243" y="667"/>
              <a:ext cx="952" cy="416"/>
            </a:xfrm>
            <a:prstGeom prst="rect">
              <a:avLst/>
            </a:prstGeom>
            <a:solidFill>
              <a:srgbClr val="EAEAEA"/>
            </a:solidFill>
            <a:ln w="1905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Symmetry energy S</a:t>
              </a:r>
            </a:p>
          </p:txBody>
        </p:sp>
        <p:sp>
          <p:nvSpPr>
            <p:cNvPr id="79881" name="Line 9"/>
            <p:cNvSpPr>
              <a:spLocks noChangeShapeType="1"/>
            </p:cNvSpPr>
            <p:nvPr/>
          </p:nvSpPr>
          <p:spPr bwMode="auto">
            <a:xfrm>
              <a:off x="3379" y="1117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500166" y="2285992"/>
            <a:ext cx="1944688" cy="660400"/>
          </a:xfrm>
          <a:prstGeom prst="rect">
            <a:avLst/>
          </a:prstGeom>
          <a:solidFill>
            <a:srgbClr val="EAEAEA"/>
          </a:solidFill>
          <a:ln w="19050">
            <a:solidFill>
              <a:srgbClr val="0099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Nuclear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matter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EOS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85720" y="5786454"/>
            <a:ext cx="8643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</a:rPr>
              <a:t>On the </a:t>
            </a:r>
            <a:r>
              <a:rPr lang="it-IT" b="1" dirty="0" err="1" smtClean="0">
                <a:solidFill>
                  <a:srgbClr val="FFC000"/>
                </a:solidFill>
              </a:rPr>
              <a:t>other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Hand</a:t>
            </a:r>
            <a:r>
              <a:rPr lang="it-IT" b="1" dirty="0" smtClean="0">
                <a:solidFill>
                  <a:srgbClr val="FFC000"/>
                </a:solidFill>
              </a:rPr>
              <a:t>:</a:t>
            </a:r>
          </a:p>
          <a:p>
            <a:r>
              <a:rPr lang="it-IT" b="1" dirty="0" err="1" smtClean="0">
                <a:solidFill>
                  <a:srgbClr val="FFC000"/>
                </a:solidFill>
              </a:rPr>
              <a:t>It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is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u="sng" dirty="0" err="1" smtClean="0">
                <a:solidFill>
                  <a:srgbClr val="FFC000"/>
                </a:solidFill>
              </a:rPr>
              <a:t>well</a:t>
            </a:r>
            <a:r>
              <a:rPr lang="it-IT" b="1" u="sng" dirty="0" smtClean="0">
                <a:solidFill>
                  <a:srgbClr val="FFC000"/>
                </a:solidFill>
              </a:rPr>
              <a:t> </a:t>
            </a:r>
            <a:r>
              <a:rPr lang="it-IT" b="1" u="sng" dirty="0" err="1" smtClean="0">
                <a:solidFill>
                  <a:srgbClr val="FFC000"/>
                </a:solidFill>
              </a:rPr>
              <a:t>understood</a:t>
            </a:r>
            <a:r>
              <a:rPr lang="it-IT" b="1" dirty="0" smtClean="0">
                <a:solidFill>
                  <a:srgbClr val="FFC000"/>
                </a:solidFill>
              </a:rPr>
              <a:t>, </a:t>
            </a:r>
            <a:r>
              <a:rPr lang="it-IT" b="1" dirty="0" err="1" smtClean="0">
                <a:solidFill>
                  <a:srgbClr val="FFC000"/>
                </a:solidFill>
              </a:rPr>
              <a:t>that</a:t>
            </a:r>
            <a:r>
              <a:rPr lang="it-IT" b="1" dirty="0" smtClean="0">
                <a:solidFill>
                  <a:srgbClr val="FFC000"/>
                </a:solidFill>
              </a:rPr>
              <a:t> the </a:t>
            </a:r>
            <a:r>
              <a:rPr lang="it-IT" b="1" dirty="0" err="1" smtClean="0">
                <a:solidFill>
                  <a:srgbClr val="FFC000"/>
                </a:solidFill>
              </a:rPr>
              <a:t>formation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of</a:t>
            </a:r>
            <a:r>
              <a:rPr lang="it-IT" b="1" dirty="0" smtClean="0">
                <a:solidFill>
                  <a:srgbClr val="FFC000"/>
                </a:solidFill>
              </a:rPr>
              <a:t> the </a:t>
            </a:r>
            <a:r>
              <a:rPr lang="it-IT" b="1" dirty="0" err="1" smtClean="0">
                <a:solidFill>
                  <a:srgbClr val="FFC000"/>
                </a:solidFill>
              </a:rPr>
              <a:t>neutron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skin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is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governed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by</a:t>
            </a:r>
            <a:r>
              <a:rPr lang="it-IT" b="1" dirty="0" smtClean="0">
                <a:solidFill>
                  <a:srgbClr val="FFC000"/>
                </a:solidFill>
              </a:rPr>
              <a:t> density </a:t>
            </a:r>
            <a:r>
              <a:rPr lang="it-IT" b="1" dirty="0" err="1" smtClean="0">
                <a:solidFill>
                  <a:srgbClr val="FFC000"/>
                </a:solidFill>
              </a:rPr>
              <a:t>dependence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of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nuclear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Symmetry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energy</a:t>
            </a:r>
            <a:r>
              <a:rPr lang="it-IT" b="1" dirty="0" smtClean="0">
                <a:solidFill>
                  <a:srgbClr val="FFC000"/>
                </a:solidFill>
              </a:rPr>
              <a:t> [</a:t>
            </a:r>
            <a:r>
              <a:rPr lang="it-IT" b="1" dirty="0" err="1" smtClean="0">
                <a:solidFill>
                  <a:srgbClr val="FFC000"/>
                </a:solidFill>
              </a:rPr>
              <a:t>Brown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Frunstahl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Sagawa</a:t>
            </a:r>
            <a:r>
              <a:rPr lang="it-IT" b="1" dirty="0" smtClean="0">
                <a:solidFill>
                  <a:srgbClr val="FFC000"/>
                </a:solidFill>
              </a:rPr>
              <a:t>]</a:t>
            </a:r>
          </a:p>
          <a:p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/>
          <p:cNvSpPr/>
          <p:nvPr/>
        </p:nvSpPr>
        <p:spPr>
          <a:xfrm>
            <a:off x="5929322" y="785794"/>
            <a:ext cx="3071834" cy="5072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0" y="785794"/>
            <a:ext cx="5786446" cy="5143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3350" y="2044711"/>
            <a:ext cx="3187700" cy="2520950"/>
            <a:chOff x="703" y="1661"/>
            <a:chExt cx="2008" cy="1588"/>
          </a:xfrm>
        </p:grpSpPr>
        <p:pic>
          <p:nvPicPr>
            <p:cNvPr id="3" name="Picture 3" descr="eo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30" y="2191"/>
              <a:ext cx="1451" cy="1058"/>
            </a:xfrm>
            <a:prstGeom prst="rect">
              <a:avLst/>
            </a:prstGeom>
            <a:noFill/>
          </p:spPr>
        </p:pic>
        <p:sp>
          <p:nvSpPr>
            <p:cNvPr id="4" name="Line 4"/>
            <p:cNvSpPr>
              <a:spLocks noChangeShapeType="1"/>
            </p:cNvSpPr>
            <p:nvPr/>
          </p:nvSpPr>
          <p:spPr bwMode="auto">
            <a:xfrm flipV="1">
              <a:off x="1020" y="1752"/>
              <a:ext cx="0" cy="9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 rot="5400000" flipV="1">
              <a:off x="1735" y="1990"/>
              <a:ext cx="0" cy="14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pic>
          <p:nvPicPr>
            <p:cNvPr id="6" name="Picture 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62" y="2605"/>
              <a:ext cx="149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7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3" y="1661"/>
              <a:ext cx="216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8" descr="formul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14725" y="3368686"/>
            <a:ext cx="4913313" cy="787400"/>
          </a:xfrm>
          <a:prstGeom prst="rect">
            <a:avLst/>
          </a:prstGeom>
          <a:noFill/>
        </p:spPr>
      </p:pic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250825" y="3484573"/>
            <a:ext cx="1079500" cy="1511300"/>
            <a:chOff x="68" y="3295"/>
            <a:chExt cx="680" cy="952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 rot="13500000" flipV="1">
              <a:off x="748" y="3295"/>
              <a:ext cx="0" cy="9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pic>
          <p:nvPicPr>
            <p:cNvPr id="11" name="Picture 11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" y="4053"/>
              <a:ext cx="31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331913" y="3843348"/>
            <a:ext cx="4824412" cy="792163"/>
            <a:chOff x="1383" y="3475"/>
            <a:chExt cx="3039" cy="499"/>
          </a:xfrm>
        </p:grpSpPr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1656" y="3521"/>
              <a:ext cx="317" cy="136"/>
            </a:xfrm>
            <a:prstGeom prst="rightArrow">
              <a:avLst>
                <a:gd name="adj1" fmla="val 50000"/>
                <a:gd name="adj2" fmla="val 58272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1383" y="3748"/>
              <a:ext cx="454" cy="226"/>
            </a:xfrm>
            <a:prstGeom prst="rightArrow">
              <a:avLst>
                <a:gd name="adj1" fmla="val 50000"/>
                <a:gd name="adj2" fmla="val 50221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109" y="3475"/>
              <a:ext cx="15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usual (stable) nuclei 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882" y="3743"/>
              <a:ext cx="2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neutron-rich (unstable) nuclei </a:t>
              </a:r>
            </a:p>
          </p:txBody>
        </p:sp>
      </p:grp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940425" y="1179523"/>
            <a:ext cx="2951163" cy="1739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dirty="0">
                <a:solidFill>
                  <a:schemeClr val="accent2"/>
                </a:solidFill>
              </a:rPr>
              <a:t>The </a:t>
            </a:r>
            <a:r>
              <a:rPr lang="it-IT" dirty="0" err="1">
                <a:solidFill>
                  <a:schemeClr val="accent2"/>
                </a:solidFill>
              </a:rPr>
              <a:t>largest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dirty="0" err="1">
                <a:solidFill>
                  <a:schemeClr val="accent2"/>
                </a:solidFill>
              </a:rPr>
              <a:t>uncertainities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dirty="0" err="1">
                <a:solidFill>
                  <a:schemeClr val="accent2"/>
                </a:solidFill>
              </a:rPr>
              <a:t>concern</a:t>
            </a:r>
            <a:r>
              <a:rPr lang="it-IT" dirty="0">
                <a:solidFill>
                  <a:schemeClr val="accent2"/>
                </a:solidFill>
              </a:rPr>
              <a:t> the </a:t>
            </a:r>
            <a:r>
              <a:rPr lang="it-IT" u="sng" dirty="0">
                <a:solidFill>
                  <a:schemeClr val="accent2"/>
                </a:solidFill>
              </a:rPr>
              <a:t>ISOVECTOR, </a:t>
            </a:r>
            <a:r>
              <a:rPr lang="it-IT" dirty="0">
                <a:solidFill>
                  <a:schemeClr val="accent2"/>
                </a:solidFill>
              </a:rPr>
              <a:t>or </a:t>
            </a:r>
            <a:r>
              <a:rPr lang="it-IT" u="sng" dirty="0">
                <a:solidFill>
                  <a:schemeClr val="accent2"/>
                </a:solidFill>
              </a:rPr>
              <a:t>SYMMETRY part </a:t>
            </a:r>
            <a:r>
              <a:rPr lang="it-IT" dirty="0" err="1">
                <a:solidFill>
                  <a:schemeClr val="accent2"/>
                </a:solidFill>
              </a:rPr>
              <a:t>of</a:t>
            </a:r>
            <a:r>
              <a:rPr lang="it-IT" dirty="0">
                <a:solidFill>
                  <a:schemeClr val="accent2"/>
                </a:solidFill>
              </a:rPr>
              <a:t> the </a:t>
            </a:r>
            <a:r>
              <a:rPr lang="it-IT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</a:t>
            </a:r>
            <a:r>
              <a:rPr lang="it-I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functional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dirty="0" err="1">
                <a:solidFill>
                  <a:schemeClr val="accent2"/>
                </a:solidFill>
              </a:rPr>
              <a:t>which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dirty="0" err="1">
                <a:solidFill>
                  <a:schemeClr val="accent2"/>
                </a:solidFill>
              </a:rPr>
              <a:t>is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dirty="0" err="1">
                <a:solidFill>
                  <a:schemeClr val="accent2"/>
                </a:solidFill>
              </a:rPr>
              <a:t>very</a:t>
            </a:r>
            <a:r>
              <a:rPr lang="it-IT" dirty="0">
                <a:solidFill>
                  <a:schemeClr val="accent2"/>
                </a:solidFill>
              </a:rPr>
              <a:t> POORLY </a:t>
            </a:r>
            <a:r>
              <a:rPr lang="it-IT" dirty="0" err="1">
                <a:solidFill>
                  <a:schemeClr val="accent2"/>
                </a:solidFill>
              </a:rPr>
              <a:t>constrained</a:t>
            </a:r>
            <a:r>
              <a:rPr lang="it-IT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825" y="1179523"/>
            <a:ext cx="4537075" cy="6969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4438" y="1944698"/>
            <a:ext cx="1935162" cy="3873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940425" y="2843223"/>
            <a:ext cx="2952750" cy="2225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2000" dirty="0" err="1">
                <a:solidFill>
                  <a:srgbClr val="FF0000"/>
                </a:solidFill>
              </a:rPr>
              <a:t>It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has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been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shown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that</a:t>
            </a:r>
            <a:r>
              <a:rPr lang="it-IT" sz="2000" dirty="0">
                <a:solidFill>
                  <a:srgbClr val="FF0000"/>
                </a:solidFill>
              </a:rPr>
              <a:t> the GDR can </a:t>
            </a:r>
            <a:r>
              <a:rPr lang="it-IT" sz="2000" dirty="0" err="1">
                <a:solidFill>
                  <a:srgbClr val="FF0000"/>
                </a:solidFill>
              </a:rPr>
              <a:t>constrain</a:t>
            </a:r>
            <a:r>
              <a:rPr lang="it-IT" sz="2000" dirty="0">
                <a:solidFill>
                  <a:srgbClr val="FF0000"/>
                </a:solidFill>
              </a:rPr>
              <a:t> the </a:t>
            </a:r>
            <a:r>
              <a:rPr lang="it-IT" sz="2000" dirty="0" err="1">
                <a:solidFill>
                  <a:srgbClr val="FF0000"/>
                </a:solidFill>
              </a:rPr>
              <a:t>symmetry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energy</a:t>
            </a:r>
            <a:r>
              <a:rPr lang="it-IT" sz="2000" dirty="0">
                <a:solidFill>
                  <a:srgbClr val="FF0000"/>
                </a:solidFill>
              </a:rPr>
              <a:t> at density </a:t>
            </a:r>
            <a:r>
              <a:rPr lang="it-IT" sz="2000" dirty="0" err="1">
                <a:solidFill>
                  <a:srgbClr val="FF0000"/>
                </a:solidFill>
              </a:rPr>
              <a:t>around</a:t>
            </a:r>
            <a:r>
              <a:rPr lang="it-IT" sz="2000" dirty="0">
                <a:solidFill>
                  <a:srgbClr val="FF0000"/>
                </a:solidFill>
              </a:rPr>
              <a:t> 0.1 fm</a:t>
            </a:r>
            <a:r>
              <a:rPr lang="it-IT" sz="2000" baseline="30000" dirty="0">
                <a:solidFill>
                  <a:srgbClr val="FF0000"/>
                </a:solidFill>
              </a:rPr>
              <a:t>-3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while</a:t>
            </a:r>
            <a:r>
              <a:rPr lang="it-IT" sz="2000" dirty="0">
                <a:solidFill>
                  <a:srgbClr val="FF0000"/>
                </a:solidFill>
              </a:rPr>
              <a:t> the PDR </a:t>
            </a:r>
            <a:r>
              <a:rPr lang="it-IT" sz="2000" b="1" dirty="0">
                <a:solidFill>
                  <a:srgbClr val="FF0000"/>
                </a:solidFill>
              </a:rPr>
              <a:t>can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constrain</a:t>
            </a:r>
            <a:r>
              <a:rPr lang="it-IT" sz="2000" dirty="0">
                <a:solidFill>
                  <a:srgbClr val="FF0000"/>
                </a:solidFill>
              </a:rPr>
              <a:t> the </a:t>
            </a:r>
            <a:r>
              <a:rPr lang="it-IT" sz="2000" u="sng" dirty="0">
                <a:solidFill>
                  <a:srgbClr val="FF0000"/>
                </a:solidFill>
              </a:rPr>
              <a:t>derivative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of</a:t>
            </a:r>
            <a:r>
              <a:rPr lang="it-IT" sz="2000" dirty="0">
                <a:solidFill>
                  <a:srgbClr val="FF0000"/>
                </a:solidFill>
              </a:rPr>
              <a:t> the </a:t>
            </a:r>
            <a:r>
              <a:rPr lang="it-IT" sz="2000" dirty="0" err="1">
                <a:solidFill>
                  <a:srgbClr val="FF0000"/>
                </a:solidFill>
              </a:rPr>
              <a:t>symmetry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energy</a:t>
            </a:r>
            <a:r>
              <a:rPr lang="it-IT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929322" y="5062553"/>
            <a:ext cx="2952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>
                <a:solidFill>
                  <a:srgbClr val="FF0000"/>
                </a:solidFill>
                <a:latin typeface="Arial Narrow" pitchFamily="34" charset="0"/>
              </a:rPr>
              <a:t>L. Trippa </a:t>
            </a:r>
            <a:r>
              <a:rPr lang="it-IT" sz="1600" i="1" dirty="0" err="1">
                <a:solidFill>
                  <a:srgbClr val="FF0000"/>
                </a:solidFill>
                <a:latin typeface="Arial Narrow" pitchFamily="34" charset="0"/>
              </a:rPr>
              <a:t>et</a:t>
            </a:r>
            <a:r>
              <a:rPr lang="it-IT" sz="1600" i="1" dirty="0">
                <a:solidFill>
                  <a:srgbClr val="FF0000"/>
                </a:solidFill>
                <a:latin typeface="Arial Narrow" pitchFamily="34" charset="0"/>
              </a:rPr>
              <a:t> al.</a:t>
            </a:r>
            <a:r>
              <a:rPr lang="it-IT" sz="1600" dirty="0">
                <a:solidFill>
                  <a:srgbClr val="FF0000"/>
                </a:solidFill>
                <a:latin typeface="Arial Narrow" pitchFamily="34" charset="0"/>
              </a:rPr>
              <a:t>, PRC 77, 061304(R), A. Carbone </a:t>
            </a:r>
            <a:r>
              <a:rPr lang="it-IT" sz="1600" i="1" dirty="0" err="1">
                <a:solidFill>
                  <a:srgbClr val="FF0000"/>
                </a:solidFill>
                <a:latin typeface="Arial Narrow" pitchFamily="34" charset="0"/>
              </a:rPr>
              <a:t>et</a:t>
            </a:r>
            <a:r>
              <a:rPr lang="it-IT" sz="1600" i="1" dirty="0">
                <a:solidFill>
                  <a:srgbClr val="FF0000"/>
                </a:solidFill>
                <a:latin typeface="Arial Narrow" pitchFamily="34" charset="0"/>
              </a:rPr>
              <a:t> al.</a:t>
            </a:r>
            <a:r>
              <a:rPr lang="it-IT" sz="1600" dirty="0">
                <a:solidFill>
                  <a:srgbClr val="FF0000"/>
                </a:solidFill>
                <a:latin typeface="Arial Narrow" pitchFamily="34" charset="0"/>
              </a:rPr>
              <a:t>, PRC in press</a:t>
            </a:r>
          </a:p>
        </p:txBody>
      </p:sp>
      <p:grpSp>
        <p:nvGrpSpPr>
          <p:cNvPr id="22" name="Group 42"/>
          <p:cNvGrpSpPr>
            <a:grpSpLocks/>
          </p:cNvGrpSpPr>
          <p:nvPr/>
        </p:nvGrpSpPr>
        <p:grpSpPr bwMode="auto">
          <a:xfrm>
            <a:off x="1835150" y="2908311"/>
            <a:ext cx="1296988" cy="1441450"/>
            <a:chOff x="1156" y="1253"/>
            <a:chExt cx="817" cy="908"/>
          </a:xfrm>
        </p:grpSpPr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1156" y="1706"/>
              <a:ext cx="409" cy="4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9" y="409"/>
                </a:cxn>
              </a:cxnLst>
              <a:rect l="0" t="0" r="r" b="b"/>
              <a:pathLst>
                <a:path w="409" h="409">
                  <a:moveTo>
                    <a:pt x="0" y="0"/>
                  </a:moveTo>
                  <a:cubicBezTo>
                    <a:pt x="170" y="170"/>
                    <a:pt x="341" y="341"/>
                    <a:pt x="409" y="409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1565" y="2115"/>
              <a:ext cx="90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45"/>
                </a:cxn>
              </a:cxnLst>
              <a:rect l="0" t="0" r="r" b="b"/>
              <a:pathLst>
                <a:path w="90" h="45">
                  <a:moveTo>
                    <a:pt x="0" y="0"/>
                  </a:moveTo>
                  <a:cubicBezTo>
                    <a:pt x="37" y="19"/>
                    <a:pt x="75" y="38"/>
                    <a:pt x="90" y="45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45"/>
            <p:cNvSpPr>
              <a:spLocks/>
            </p:cNvSpPr>
            <p:nvPr/>
          </p:nvSpPr>
          <p:spPr bwMode="auto">
            <a:xfrm>
              <a:off x="1655" y="2115"/>
              <a:ext cx="91" cy="4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91" y="0"/>
                </a:cxn>
              </a:cxnLst>
              <a:rect l="0" t="0" r="r" b="b"/>
              <a:pathLst>
                <a:path w="91" h="46">
                  <a:moveTo>
                    <a:pt x="0" y="46"/>
                  </a:moveTo>
                  <a:cubicBezTo>
                    <a:pt x="38" y="27"/>
                    <a:pt x="76" y="8"/>
                    <a:pt x="91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46"/>
            <p:cNvSpPr>
              <a:spLocks/>
            </p:cNvSpPr>
            <p:nvPr/>
          </p:nvSpPr>
          <p:spPr bwMode="auto">
            <a:xfrm>
              <a:off x="1746" y="1253"/>
              <a:ext cx="227" cy="862"/>
            </a:xfrm>
            <a:custGeom>
              <a:avLst/>
              <a:gdLst/>
              <a:ahLst/>
              <a:cxnLst>
                <a:cxn ang="0">
                  <a:pos x="0" y="862"/>
                </a:cxn>
                <a:cxn ang="0">
                  <a:pos x="227" y="0"/>
                </a:cxn>
              </a:cxnLst>
              <a:rect l="0" t="0" r="r" b="b"/>
              <a:pathLst>
                <a:path w="227" h="862">
                  <a:moveTo>
                    <a:pt x="0" y="862"/>
                  </a:moveTo>
                  <a:cubicBezTo>
                    <a:pt x="94" y="503"/>
                    <a:pt x="189" y="144"/>
                    <a:pt x="227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7" name="Line 48"/>
          <p:cNvSpPr>
            <a:spLocks noChangeShapeType="1"/>
          </p:cNvSpPr>
          <p:nvPr/>
        </p:nvSpPr>
        <p:spPr bwMode="auto">
          <a:xfrm flipH="1" flipV="1">
            <a:off x="4859338" y="1611323"/>
            <a:ext cx="10080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10"/>
          <p:cNvSpPr txBox="1">
            <a:spLocks noChangeArrowheads="1"/>
          </p:cNvSpPr>
          <p:nvPr/>
        </p:nvSpPr>
        <p:spPr bwMode="auto">
          <a:xfrm>
            <a:off x="390525" y="285750"/>
            <a:ext cx="8429625" cy="547688"/>
          </a:xfrm>
          <a:prstGeom prst="rect">
            <a:avLst/>
          </a:prstGeom>
          <a:solidFill>
            <a:srgbClr val="EAEAEA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Correlation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between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 and the PDR </a:t>
            </a:r>
            <a:endParaRPr lang="it-IT" sz="28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85720" y="5143512"/>
            <a:ext cx="8569325" cy="109260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1400" dirty="0" err="1" smtClean="0">
                <a:latin typeface="+mj-lt"/>
              </a:rPr>
              <a:t>Correlation</a:t>
            </a:r>
            <a:r>
              <a:rPr lang="it-IT" sz="1400" dirty="0" smtClean="0">
                <a:latin typeface="+mj-lt"/>
              </a:rPr>
              <a:t> </a:t>
            </a:r>
            <a:r>
              <a:rPr lang="it-IT" sz="1400" dirty="0" err="1" smtClean="0">
                <a:latin typeface="+mj-lt"/>
              </a:rPr>
              <a:t>between</a:t>
            </a:r>
            <a:r>
              <a:rPr lang="it-IT" sz="1400" dirty="0" smtClean="0">
                <a:latin typeface="+mj-lt"/>
              </a:rPr>
              <a:t> L and the PDR </a:t>
            </a:r>
            <a:r>
              <a:rPr lang="it-IT" sz="1400" dirty="0" err="1" smtClean="0">
                <a:latin typeface="+mj-lt"/>
              </a:rPr>
              <a:t>strenght</a:t>
            </a:r>
            <a:r>
              <a:rPr lang="it-IT" sz="1400" dirty="0" smtClean="0">
                <a:latin typeface="+mj-lt"/>
              </a:rPr>
              <a:t> </a:t>
            </a:r>
            <a:r>
              <a:rPr lang="it-IT" sz="1400" dirty="0" err="1" smtClean="0">
                <a:latin typeface="+mj-lt"/>
              </a:rPr>
              <a:t>calculated</a:t>
            </a:r>
            <a:r>
              <a:rPr lang="it-IT" sz="1400" dirty="0" smtClean="0">
                <a:latin typeface="+mj-lt"/>
              </a:rPr>
              <a:t> </a:t>
            </a:r>
            <a:r>
              <a:rPr lang="it-IT" sz="1400" dirty="0" err="1" smtClean="0">
                <a:latin typeface="+mj-lt"/>
              </a:rPr>
              <a:t>for</a:t>
            </a:r>
            <a:endParaRPr lang="it-IT" sz="1400" baseline="-25000" dirty="0" smtClean="0">
              <a:latin typeface="+mj-lt"/>
            </a:endParaRPr>
          </a:p>
          <a:p>
            <a:pPr algn="just">
              <a:spcBef>
                <a:spcPct val="50000"/>
              </a:spcBef>
            </a:pPr>
            <a:r>
              <a:rPr lang="it-IT" sz="1400" u="sng" dirty="0" err="1" smtClean="0">
                <a:latin typeface="+mj-lt"/>
              </a:rPr>
              <a:t>Different</a:t>
            </a:r>
            <a:r>
              <a:rPr lang="it-IT" sz="1400" u="sng" dirty="0" smtClean="0">
                <a:latin typeface="+mj-lt"/>
              </a:rPr>
              <a:t> </a:t>
            </a:r>
            <a:r>
              <a:rPr lang="it-IT" sz="1400" u="sng" dirty="0">
                <a:latin typeface="+mj-lt"/>
              </a:rPr>
              <a:t>nuclei and </a:t>
            </a:r>
            <a:r>
              <a:rPr lang="it-IT" sz="1400" u="sng" dirty="0" err="1">
                <a:latin typeface="+mj-lt"/>
              </a:rPr>
              <a:t>different</a:t>
            </a:r>
            <a:r>
              <a:rPr lang="it-IT" sz="1400" u="sng" dirty="0">
                <a:latin typeface="+mj-lt"/>
              </a:rPr>
              <a:t> </a:t>
            </a:r>
            <a:r>
              <a:rPr lang="it-IT" sz="1400" u="sng" dirty="0" err="1">
                <a:latin typeface="+mj-lt"/>
              </a:rPr>
              <a:t>classes</a:t>
            </a:r>
            <a:r>
              <a:rPr lang="it-IT" sz="1400" u="sng" dirty="0">
                <a:latin typeface="+mj-lt"/>
              </a:rPr>
              <a:t> </a:t>
            </a:r>
            <a:r>
              <a:rPr lang="it-IT" sz="1400" u="sng" dirty="0" err="1">
                <a:latin typeface="+mj-lt"/>
              </a:rPr>
              <a:t>of</a:t>
            </a:r>
            <a:r>
              <a:rPr lang="it-IT" sz="1400" u="sng" dirty="0">
                <a:latin typeface="+mj-lt"/>
              </a:rPr>
              <a:t> </a:t>
            </a:r>
            <a:r>
              <a:rPr lang="it-IT" sz="1400" u="sng" dirty="0" err="1" smtClean="0">
                <a:latin typeface="+mj-lt"/>
              </a:rPr>
              <a:t>EDFs</a:t>
            </a:r>
            <a:r>
              <a:rPr lang="it-IT" sz="1400" u="sng" dirty="0" smtClean="0">
                <a:latin typeface="+mj-lt"/>
              </a:rPr>
              <a:t>(</a:t>
            </a:r>
            <a:r>
              <a:rPr lang="it-IT" sz="1400" dirty="0" smtClean="0">
                <a:latin typeface="+mj-lt"/>
              </a:rPr>
              <a:t>Energy Density </a:t>
            </a:r>
            <a:r>
              <a:rPr lang="it-IT" sz="1400" dirty="0" err="1" smtClean="0">
                <a:latin typeface="+mj-lt"/>
              </a:rPr>
              <a:t>Functionals</a:t>
            </a:r>
            <a:r>
              <a:rPr lang="it-IT" sz="1400" dirty="0" smtClean="0">
                <a:latin typeface="+mj-lt"/>
              </a:rPr>
              <a:t>). </a:t>
            </a:r>
          </a:p>
          <a:p>
            <a:pPr algn="just">
              <a:spcBef>
                <a:spcPct val="50000"/>
              </a:spcBef>
            </a:pPr>
            <a:r>
              <a:rPr lang="it-IT" sz="2000" b="1" dirty="0" err="1" smtClean="0">
                <a:solidFill>
                  <a:schemeClr val="accent2"/>
                </a:solidFill>
              </a:rPr>
              <a:t>Blue=Skyrme</a:t>
            </a:r>
            <a:r>
              <a:rPr lang="it-IT" sz="2000" b="1" dirty="0"/>
              <a:t>; </a:t>
            </a:r>
            <a:r>
              <a:rPr lang="it-IT" sz="2000" b="1" dirty="0" smtClean="0"/>
              <a:t>	</a:t>
            </a:r>
            <a:r>
              <a:rPr lang="it-IT" sz="2000" b="1" dirty="0" err="1" smtClean="0">
                <a:solidFill>
                  <a:srgbClr val="FF0000"/>
                </a:solidFill>
              </a:rPr>
              <a:t>red=RMF</a:t>
            </a:r>
            <a:r>
              <a:rPr lang="it-IT" sz="2000" b="1" dirty="0"/>
              <a:t>.</a:t>
            </a:r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3038"/>
            <a:ext cx="8964613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52929" name="Picture 1"/>
          <p:cNvPicPr>
            <a:picLocks noChangeAspect="1" noChangeArrowheads="1"/>
          </p:cNvPicPr>
          <p:nvPr/>
        </p:nvPicPr>
        <p:blipFill>
          <a:blip r:embed="rId4" cstate="print"/>
          <a:srcRect l="16146" t="25834" r="49479" b="36666"/>
          <a:stretch>
            <a:fillRect/>
          </a:stretch>
        </p:blipFill>
        <p:spPr bwMode="auto">
          <a:xfrm>
            <a:off x="9144000" y="1428736"/>
            <a:ext cx="471490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10"/>
          <p:cNvSpPr txBox="1">
            <a:spLocks noChangeArrowheads="1"/>
          </p:cNvSpPr>
          <p:nvPr/>
        </p:nvSpPr>
        <p:spPr bwMode="auto">
          <a:xfrm>
            <a:off x="0" y="285750"/>
            <a:ext cx="9143999" cy="523220"/>
          </a:xfrm>
          <a:prstGeom prst="rect">
            <a:avLst/>
          </a:prstGeom>
          <a:solidFill>
            <a:srgbClr val="EAEAEA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Constraint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on J and L</a:t>
            </a:r>
            <a:endParaRPr lang="it-IT" sz="28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4464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1600" dirty="0" err="1">
                <a:solidFill>
                  <a:srgbClr val="FFC000"/>
                </a:solidFill>
                <a:latin typeface="Arial Narrow" pitchFamily="34" charset="0"/>
              </a:rPr>
              <a:t>Exp</a:t>
            </a:r>
            <a:r>
              <a:rPr lang="it-IT" sz="1600" dirty="0">
                <a:solidFill>
                  <a:srgbClr val="FFC000"/>
                </a:solidFill>
                <a:latin typeface="Arial Narrow" pitchFamily="34" charset="0"/>
              </a:rPr>
              <a:t>. </a:t>
            </a:r>
            <a:r>
              <a:rPr lang="it-IT" sz="1600" dirty="0" err="1">
                <a:solidFill>
                  <a:srgbClr val="FFC000"/>
                </a:solidFill>
                <a:latin typeface="Arial Narrow" pitchFamily="34" charset="0"/>
              </a:rPr>
              <a:t>values</a:t>
            </a:r>
            <a:r>
              <a:rPr lang="it-IT" sz="1600" dirty="0">
                <a:solidFill>
                  <a:srgbClr val="FFC000"/>
                </a:solidFill>
                <a:latin typeface="Arial Narrow" pitchFamily="34" charset="0"/>
              </a:rPr>
              <a:t> </a:t>
            </a:r>
            <a:r>
              <a:rPr lang="it-IT" sz="1600" dirty="0" err="1">
                <a:solidFill>
                  <a:srgbClr val="FFC000"/>
                </a:solidFill>
                <a:latin typeface="Arial Narrow" pitchFamily="34" charset="0"/>
              </a:rPr>
              <a:t>from</a:t>
            </a:r>
            <a:r>
              <a:rPr lang="it-IT" sz="1600" dirty="0">
                <a:solidFill>
                  <a:srgbClr val="FFC000"/>
                </a:solidFill>
                <a:latin typeface="Arial Narrow" pitchFamily="34" charset="0"/>
              </a:rPr>
              <a:t> O. </a:t>
            </a:r>
            <a:r>
              <a:rPr lang="it-IT" sz="1600" dirty="0" err="1">
                <a:solidFill>
                  <a:srgbClr val="FFC000"/>
                </a:solidFill>
                <a:latin typeface="Arial Narrow" pitchFamily="34" charset="0"/>
              </a:rPr>
              <a:t>Wieland</a:t>
            </a:r>
            <a:r>
              <a:rPr lang="it-IT" sz="1600" dirty="0">
                <a:solidFill>
                  <a:srgbClr val="FFC000"/>
                </a:solidFill>
                <a:latin typeface="Arial Narrow" pitchFamily="34" charset="0"/>
              </a:rPr>
              <a:t> </a:t>
            </a:r>
            <a:r>
              <a:rPr lang="it-IT" sz="1600" i="1" dirty="0" err="1">
                <a:solidFill>
                  <a:srgbClr val="FFC000"/>
                </a:solidFill>
                <a:latin typeface="Arial Narrow" pitchFamily="34" charset="0"/>
              </a:rPr>
              <a:t>et</a:t>
            </a:r>
            <a:r>
              <a:rPr lang="it-IT" sz="1600" i="1" dirty="0">
                <a:solidFill>
                  <a:srgbClr val="FFC000"/>
                </a:solidFill>
                <a:latin typeface="Arial Narrow" pitchFamily="34" charset="0"/>
              </a:rPr>
              <a:t> al.</a:t>
            </a:r>
            <a:r>
              <a:rPr lang="it-IT" sz="1600" dirty="0">
                <a:solidFill>
                  <a:srgbClr val="FFC000"/>
                </a:solidFill>
                <a:latin typeface="Arial Narrow" pitchFamily="34" charset="0"/>
              </a:rPr>
              <a:t>, PRL 102, 092502 (2009); A. </a:t>
            </a:r>
            <a:r>
              <a:rPr lang="it-IT" sz="1600" dirty="0" err="1">
                <a:solidFill>
                  <a:srgbClr val="FFC000"/>
                </a:solidFill>
                <a:latin typeface="Arial Narrow" pitchFamily="34" charset="0"/>
              </a:rPr>
              <a:t>Klimkiewicz</a:t>
            </a:r>
            <a:r>
              <a:rPr lang="it-IT" sz="1600" dirty="0">
                <a:solidFill>
                  <a:srgbClr val="FFC000"/>
                </a:solidFill>
                <a:latin typeface="Arial Narrow" pitchFamily="34" charset="0"/>
              </a:rPr>
              <a:t> </a:t>
            </a:r>
            <a:r>
              <a:rPr lang="it-IT" sz="1600" i="1" dirty="0" err="1">
                <a:solidFill>
                  <a:srgbClr val="FFC000"/>
                </a:solidFill>
                <a:latin typeface="Arial Narrow" pitchFamily="34" charset="0"/>
              </a:rPr>
              <a:t>et</a:t>
            </a:r>
            <a:r>
              <a:rPr lang="it-IT" sz="1600" i="1" dirty="0">
                <a:solidFill>
                  <a:srgbClr val="FFC000"/>
                </a:solidFill>
                <a:latin typeface="Arial Narrow" pitchFamily="34" charset="0"/>
              </a:rPr>
              <a:t> al.</a:t>
            </a:r>
            <a:r>
              <a:rPr lang="it-IT" sz="1600" dirty="0">
                <a:solidFill>
                  <a:srgbClr val="FFC000"/>
                </a:solidFill>
                <a:latin typeface="Arial Narrow" pitchFamily="34" charset="0"/>
              </a:rPr>
              <a:t>, PRC 76, 051603(R) (2007).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64163" y="1565275"/>
            <a:ext cx="3779837" cy="11874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deduce the weighted average for L </a:t>
            </a: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→ then, J under that constraint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14282" y="6286520"/>
            <a:ext cx="74644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30&lt; J &lt;34  </a:t>
            </a:r>
            <a:r>
              <a:rPr lang="it-IT" b="1" dirty="0" err="1">
                <a:solidFill>
                  <a:srgbClr val="FFC000"/>
                </a:solidFill>
              </a:rPr>
              <a:t>from</a:t>
            </a:r>
            <a:r>
              <a:rPr lang="it-IT" b="1" dirty="0">
                <a:solidFill>
                  <a:srgbClr val="FFC000"/>
                </a:solidFill>
              </a:rPr>
              <a:t> </a:t>
            </a:r>
            <a:r>
              <a:rPr lang="it-IT" b="1" dirty="0" err="1">
                <a:solidFill>
                  <a:srgbClr val="FFC000"/>
                </a:solidFill>
              </a:rPr>
              <a:t>Sn</a:t>
            </a:r>
            <a:r>
              <a:rPr lang="it-IT" b="1" dirty="0">
                <a:solidFill>
                  <a:srgbClr val="FFC000"/>
                </a:solidFill>
              </a:rPr>
              <a:t> </a:t>
            </a:r>
            <a:r>
              <a:rPr lang="it-IT" b="1" dirty="0" err="1">
                <a:solidFill>
                  <a:srgbClr val="FFC000"/>
                </a:solidFill>
              </a:rPr>
              <a:t>analysis</a:t>
            </a:r>
            <a:r>
              <a:rPr lang="it-IT" b="1" dirty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of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>
                <a:solidFill>
                  <a:srgbClr val="FFC000"/>
                </a:solidFill>
              </a:rPr>
              <a:t>ref</a:t>
            </a:r>
            <a:r>
              <a:rPr lang="it-IT" b="1" dirty="0">
                <a:solidFill>
                  <a:srgbClr val="FFC000"/>
                </a:solidFill>
              </a:rPr>
              <a:t> PRC76(2007)051601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print"/>
          <a:srcRect r="50696"/>
          <a:stretch>
            <a:fillRect/>
          </a:stretch>
        </p:blipFill>
        <p:spPr bwMode="auto">
          <a:xfrm>
            <a:off x="0" y="2205038"/>
            <a:ext cx="44640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 cstate="print"/>
          <a:srcRect l="49272"/>
          <a:stretch>
            <a:fillRect/>
          </a:stretch>
        </p:blipFill>
        <p:spPr bwMode="auto">
          <a:xfrm>
            <a:off x="4751388" y="3068638"/>
            <a:ext cx="4392612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tangolo 13"/>
          <p:cNvSpPr/>
          <p:nvPr/>
        </p:nvSpPr>
        <p:spPr>
          <a:xfrm>
            <a:off x="0" y="557214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accent1"/>
                </a:solidFill>
              </a:rPr>
              <a:t>A. Carbone  et al., Phys. Rev. C 81, 041301(R) (2010)</a:t>
            </a:r>
            <a:endParaRPr lang="en-US" sz="11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0" y="655638"/>
            <a:ext cx="9144000" cy="142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19088" y="42863"/>
            <a:ext cx="6697662" cy="946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Extract</a:t>
            </a: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the </a:t>
            </a:r>
            <a:r>
              <a:rPr lang="it-IT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neutron</a:t>
            </a: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radius</a:t>
            </a: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</a:t>
            </a: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800" b="1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208</a:t>
            </a: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Pb</a:t>
            </a:r>
          </a:p>
          <a:p>
            <a:endParaRPr lang="it-IT" sz="2800" b="1" dirty="0">
              <a:solidFill>
                <a:srgbClr val="006600"/>
              </a:solidFill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073275" y="3729038"/>
            <a:ext cx="10477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L(MeV)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053044" y="808038"/>
            <a:ext cx="4090988" cy="1187450"/>
          </a:xfrm>
          <a:prstGeom prst="rect">
            <a:avLst/>
          </a:prstGeom>
          <a:solidFill>
            <a:srgbClr val="EAEAEA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dirty="0" err="1">
                <a:solidFill>
                  <a:srgbClr val="000066"/>
                </a:solidFill>
                <a:latin typeface="Comic Sans MS" pitchFamily="66" charset="0"/>
              </a:rPr>
              <a:t>Use</a:t>
            </a:r>
            <a:r>
              <a:rPr lang="it-IT" sz="2400" b="1" dirty="0">
                <a:solidFill>
                  <a:srgbClr val="000066"/>
                </a:solidFill>
                <a:latin typeface="Comic Sans MS" pitchFamily="66" charset="0"/>
              </a:rPr>
              <a:t> the L </a:t>
            </a:r>
            <a:r>
              <a:rPr lang="it-IT" sz="2400" b="1" dirty="0" err="1">
                <a:solidFill>
                  <a:srgbClr val="000066"/>
                </a:solidFill>
                <a:latin typeface="Comic Sans MS" pitchFamily="66" charset="0"/>
              </a:rPr>
              <a:t>value</a:t>
            </a:r>
            <a:r>
              <a:rPr lang="it-IT" sz="2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it-IT" sz="2400" b="1" dirty="0" err="1">
                <a:solidFill>
                  <a:srgbClr val="000066"/>
                </a:solidFill>
                <a:latin typeface="Comic Sans MS" pitchFamily="66" charset="0"/>
              </a:rPr>
              <a:t>from</a:t>
            </a:r>
            <a:r>
              <a:rPr lang="it-IT" sz="2400" b="1" dirty="0">
                <a:solidFill>
                  <a:srgbClr val="000066"/>
                </a:solidFill>
                <a:latin typeface="Comic Sans MS" pitchFamily="66" charset="0"/>
              </a:rPr>
              <a:t> the </a:t>
            </a:r>
          </a:p>
          <a:p>
            <a:r>
              <a:rPr lang="it-IT" sz="2400" b="1" dirty="0" err="1">
                <a:solidFill>
                  <a:srgbClr val="000066"/>
                </a:solidFill>
                <a:latin typeface="Comic Sans MS" pitchFamily="66" charset="0"/>
              </a:rPr>
              <a:t>analysis</a:t>
            </a:r>
            <a:r>
              <a:rPr lang="it-IT" sz="2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it-IT" sz="2400" b="1" dirty="0" err="1">
                <a:solidFill>
                  <a:srgbClr val="000066"/>
                </a:solidFill>
                <a:latin typeface="Comic Sans MS" pitchFamily="66" charset="0"/>
              </a:rPr>
              <a:t>of</a:t>
            </a:r>
            <a:r>
              <a:rPr lang="it-IT" sz="2400" b="1" dirty="0">
                <a:solidFill>
                  <a:srgbClr val="000066"/>
                </a:solidFill>
                <a:latin typeface="Comic Sans MS" pitchFamily="66" charset="0"/>
              </a:rPr>
              <a:t> the </a:t>
            </a:r>
            <a:r>
              <a:rPr lang="it-IT" sz="2400" b="1" dirty="0" err="1">
                <a:solidFill>
                  <a:srgbClr val="000066"/>
                </a:solidFill>
                <a:latin typeface="Comic Sans MS" pitchFamily="66" charset="0"/>
              </a:rPr>
              <a:t>exp</a:t>
            </a:r>
            <a:endParaRPr lang="it-IT" sz="2400" b="1" dirty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it-IT" sz="2400" b="1" dirty="0" err="1">
                <a:solidFill>
                  <a:srgbClr val="000066"/>
                </a:solidFill>
                <a:latin typeface="Comic Sans MS" pitchFamily="66" charset="0"/>
              </a:rPr>
              <a:t>of</a:t>
            </a:r>
            <a:r>
              <a:rPr lang="it-IT" sz="2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it-IT" sz="2400" b="1" baseline="30000" dirty="0">
                <a:solidFill>
                  <a:srgbClr val="000066"/>
                </a:solidFill>
                <a:latin typeface="Comic Sans MS" pitchFamily="66" charset="0"/>
              </a:rPr>
              <a:t>68</a:t>
            </a:r>
            <a:r>
              <a:rPr lang="it-IT" sz="2400" b="1" dirty="0">
                <a:solidFill>
                  <a:srgbClr val="000066"/>
                </a:solidFill>
                <a:latin typeface="Comic Sans MS" pitchFamily="66" charset="0"/>
              </a:rPr>
              <a:t>Ni and </a:t>
            </a:r>
            <a:r>
              <a:rPr lang="it-IT" sz="2400" b="1" baseline="30000" dirty="0">
                <a:solidFill>
                  <a:srgbClr val="000066"/>
                </a:solidFill>
                <a:latin typeface="Comic Sans MS" pitchFamily="66" charset="0"/>
              </a:rPr>
              <a:t>132</a:t>
            </a:r>
            <a:r>
              <a:rPr lang="it-IT" sz="2400" b="1" dirty="0">
                <a:solidFill>
                  <a:srgbClr val="000066"/>
                </a:solidFill>
                <a:latin typeface="Comic Sans MS" pitchFamily="66" charset="0"/>
              </a:rPr>
              <a:t>Sn</a:t>
            </a:r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3" cstate="print"/>
          <a:srcRect l="-3971"/>
          <a:stretch>
            <a:fillRect/>
          </a:stretch>
        </p:blipFill>
        <p:spPr bwMode="auto">
          <a:xfrm>
            <a:off x="220665" y="755650"/>
            <a:ext cx="4779963" cy="37068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4357686" y="5286388"/>
            <a:ext cx="4495800" cy="1100138"/>
          </a:xfrm>
          <a:prstGeom prst="rect">
            <a:avLst/>
          </a:prstGeom>
          <a:solidFill>
            <a:srgbClr val="EAEAEA"/>
          </a:solidFill>
          <a:ln w="19050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rgbClr val="000066"/>
                </a:solidFill>
                <a:latin typeface="Comic Sans MS" pitchFamily="66" charset="0"/>
              </a:rPr>
              <a:t>and </a:t>
            </a:r>
            <a:r>
              <a:rPr lang="it-IT" sz="1600" b="1" dirty="0" err="1">
                <a:solidFill>
                  <a:srgbClr val="000066"/>
                </a:solidFill>
                <a:latin typeface="Comic Sans MS" pitchFamily="66" charset="0"/>
              </a:rPr>
              <a:t>using</a:t>
            </a:r>
            <a:r>
              <a:rPr lang="it-IT" sz="1600" b="1" dirty="0">
                <a:solidFill>
                  <a:srgbClr val="000066"/>
                </a:solidFill>
                <a:latin typeface="Comic Sans MS" pitchFamily="66" charset="0"/>
              </a:rPr>
              <a:t> the </a:t>
            </a:r>
            <a:r>
              <a:rPr lang="it-IT" sz="1600" b="1" dirty="0" err="1">
                <a:solidFill>
                  <a:srgbClr val="000066"/>
                </a:solidFill>
                <a:latin typeface="Comic Sans MS" pitchFamily="66" charset="0"/>
              </a:rPr>
              <a:t>value</a:t>
            </a:r>
            <a:r>
              <a:rPr lang="it-IT" sz="16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it-IT" sz="1600" b="1" dirty="0" err="1">
                <a:solidFill>
                  <a:srgbClr val="000066"/>
                </a:solidFill>
                <a:latin typeface="Comic Sans MS" pitchFamily="66" charset="0"/>
              </a:rPr>
              <a:t>of</a:t>
            </a:r>
            <a:r>
              <a:rPr lang="it-IT" sz="1600" b="1" dirty="0">
                <a:solidFill>
                  <a:srgbClr val="000066"/>
                </a:solidFill>
                <a:latin typeface="Comic Sans MS" pitchFamily="66" charset="0"/>
              </a:rPr>
              <a:t> L </a:t>
            </a:r>
            <a:r>
              <a:rPr lang="it-IT" sz="1600" b="1" dirty="0" err="1">
                <a:solidFill>
                  <a:srgbClr val="000066"/>
                </a:solidFill>
                <a:latin typeface="Comic Sans MS" pitchFamily="66" charset="0"/>
              </a:rPr>
              <a:t>deduced</a:t>
            </a:r>
            <a:r>
              <a:rPr lang="it-IT" sz="16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</a:p>
          <a:p>
            <a:r>
              <a:rPr lang="it-IT" sz="1600" b="1" dirty="0" err="1">
                <a:solidFill>
                  <a:srgbClr val="000066"/>
                </a:solidFill>
                <a:latin typeface="Comic Sans MS" pitchFamily="66" charset="0"/>
              </a:rPr>
              <a:t>from</a:t>
            </a:r>
            <a:r>
              <a:rPr lang="it-IT" sz="16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it-IT" sz="1600" b="1" baseline="30000" dirty="0">
                <a:solidFill>
                  <a:srgbClr val="000066"/>
                </a:solidFill>
                <a:latin typeface="Comic Sans MS" pitchFamily="66" charset="0"/>
              </a:rPr>
              <a:t>68</a:t>
            </a:r>
            <a:r>
              <a:rPr lang="it-IT" sz="1600" b="1" dirty="0">
                <a:solidFill>
                  <a:srgbClr val="000066"/>
                </a:solidFill>
                <a:latin typeface="Comic Sans MS" pitchFamily="66" charset="0"/>
              </a:rPr>
              <a:t>Ni and </a:t>
            </a:r>
            <a:r>
              <a:rPr lang="it-IT" sz="1600" b="1" baseline="30000" dirty="0">
                <a:solidFill>
                  <a:srgbClr val="000066"/>
                </a:solidFill>
                <a:latin typeface="Comic Sans MS" pitchFamily="66" charset="0"/>
              </a:rPr>
              <a:t>132</a:t>
            </a:r>
            <a:r>
              <a:rPr lang="it-IT" sz="1600" b="1" dirty="0">
                <a:solidFill>
                  <a:srgbClr val="000066"/>
                </a:solidFill>
                <a:latin typeface="Comic Sans MS" pitchFamily="66" charset="0"/>
              </a:rPr>
              <a:t>Sn </a:t>
            </a:r>
            <a:r>
              <a:rPr lang="it-IT" sz="1600" b="1" dirty="0" err="1">
                <a:solidFill>
                  <a:srgbClr val="000066"/>
                </a:solidFill>
                <a:latin typeface="Comic Sans MS" pitchFamily="66" charset="0"/>
              </a:rPr>
              <a:t>for</a:t>
            </a:r>
            <a:r>
              <a:rPr lang="it-IT" sz="16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it-IT" sz="1600" b="1" baseline="30000" dirty="0">
                <a:solidFill>
                  <a:srgbClr val="000066"/>
                </a:solidFill>
                <a:latin typeface="Comic Sans MS" pitchFamily="66" charset="0"/>
              </a:rPr>
              <a:t>208</a:t>
            </a:r>
            <a:r>
              <a:rPr lang="it-IT" sz="1600" b="1" dirty="0">
                <a:solidFill>
                  <a:srgbClr val="000066"/>
                </a:solidFill>
                <a:latin typeface="Comic Sans MS" pitchFamily="66" charset="0"/>
              </a:rPr>
              <a:t>Pb </a:t>
            </a:r>
            <a:r>
              <a:rPr lang="it-IT" sz="1600" b="1" dirty="0" err="1">
                <a:solidFill>
                  <a:srgbClr val="000066"/>
                </a:solidFill>
                <a:latin typeface="Comic Sans MS" pitchFamily="66" charset="0"/>
              </a:rPr>
              <a:t>one</a:t>
            </a:r>
            <a:r>
              <a:rPr lang="it-IT" sz="16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it-IT" sz="1600" b="1" dirty="0" err="1">
                <a:solidFill>
                  <a:srgbClr val="000066"/>
                </a:solidFill>
                <a:latin typeface="Comic Sans MS" pitchFamily="66" charset="0"/>
              </a:rPr>
              <a:t>obtains</a:t>
            </a:r>
            <a:endParaRPr lang="it-IT" sz="1600" b="1" dirty="0">
              <a:solidFill>
                <a:srgbClr val="000066"/>
              </a:solidFill>
              <a:latin typeface="Comic Sans MS" pitchFamily="66" charset="0"/>
            </a:endParaRPr>
          </a:p>
          <a:p>
            <a:endParaRPr lang="it-IT" sz="16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it-IT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it-IT" b="1" baseline="-250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</a:t>
            </a:r>
            <a:r>
              <a:rPr lang="it-IT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-R</a:t>
            </a:r>
            <a:r>
              <a:rPr lang="it-IT" b="1" baseline="-250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</a:t>
            </a:r>
            <a:r>
              <a:rPr lang="it-IT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0.195+/- 0.021     </a:t>
            </a:r>
            <a:r>
              <a:rPr lang="it-IT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</a:t>
            </a:r>
            <a:r>
              <a:rPr lang="it-IT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b="1" baseline="30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208</a:t>
            </a:r>
            <a:r>
              <a:rPr lang="it-IT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Pb</a:t>
            </a:r>
            <a:r>
              <a:rPr lang="it-IT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-67486" y="2210603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  <a:latin typeface="Symbol" pitchFamily="18" charset="2"/>
              </a:rPr>
              <a:t>D</a:t>
            </a:r>
            <a:r>
              <a:rPr lang="it-IT" sz="2400" b="1" dirty="0" smtClean="0">
                <a:solidFill>
                  <a:srgbClr val="FFC000"/>
                </a:solidFill>
              </a:rPr>
              <a:t>R</a:t>
            </a:r>
            <a:endParaRPr lang="it-IT" sz="2400" b="1" dirty="0">
              <a:solidFill>
                <a:srgbClr val="FFC000"/>
              </a:solidFill>
            </a:endParaRPr>
          </a:p>
        </p:txBody>
      </p:sp>
      <p:sp>
        <p:nvSpPr>
          <p:cNvPr id="12" name="Freccia angolare in su 11"/>
          <p:cNvSpPr/>
          <p:nvPr/>
        </p:nvSpPr>
        <p:spPr>
          <a:xfrm rot="10800000" flipH="1">
            <a:off x="5286380" y="3214686"/>
            <a:ext cx="2428892" cy="1500198"/>
          </a:xfrm>
          <a:prstGeom prst="bentUpArrow">
            <a:avLst>
              <a:gd name="adj1" fmla="val 23635"/>
              <a:gd name="adj2" fmla="val 50000"/>
              <a:gd name="adj3" fmla="val 33188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28596" y="442913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accent1"/>
                </a:solidFill>
              </a:rPr>
              <a:t>A. Carbone et.al., Phys. Rev. C 81, 041301(R) (2010)</a:t>
            </a:r>
            <a:endParaRPr lang="en-US" sz="11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10"/>
          <p:cNvSpPr txBox="1">
            <a:spLocks noChangeArrowheads="1"/>
          </p:cNvSpPr>
          <p:nvPr/>
        </p:nvSpPr>
        <p:spPr bwMode="auto">
          <a:xfrm>
            <a:off x="390525" y="285750"/>
            <a:ext cx="8429625" cy="547688"/>
          </a:xfrm>
          <a:prstGeom prst="rect">
            <a:avLst/>
          </a:prstGeom>
          <a:solidFill>
            <a:srgbClr val="EAEAEA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it-IT" sz="2800" b="1">
                <a:solidFill>
                  <a:srgbClr val="FF0000"/>
                </a:solidFill>
              </a:rPr>
              <a:t>Comparison with other ways of constraining L</a:t>
            </a:r>
            <a:endParaRPr lang="it-IT" sz="2800" b="1" baseline="-25000">
              <a:solidFill>
                <a:srgbClr val="FF0000"/>
              </a:solidFill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908050"/>
            <a:ext cx="51752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508625" y="785794"/>
            <a:ext cx="36353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 err="1">
                <a:solidFill>
                  <a:srgbClr val="FFFF00"/>
                </a:solidFill>
              </a:rPr>
              <a:t>Our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general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approach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of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b="1" dirty="0" err="1">
                <a:solidFill>
                  <a:srgbClr val="FFFF00"/>
                </a:solidFill>
              </a:rPr>
              <a:t>extracting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 smtClean="0">
                <a:solidFill>
                  <a:srgbClr val="FFFF00"/>
                </a:solidFill>
              </a:rPr>
              <a:t>L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(derivative </a:t>
            </a:r>
            <a:r>
              <a:rPr lang="it-IT" dirty="0" err="1" smtClean="0">
                <a:solidFill>
                  <a:srgbClr val="FFFF00"/>
                </a:solidFill>
              </a:rPr>
              <a:t>of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symmetry</a:t>
            </a:r>
            <a:r>
              <a:rPr lang="it-IT" dirty="0" smtClean="0">
                <a:solidFill>
                  <a:srgbClr val="FFFF00"/>
                </a:solidFill>
              </a:rPr>
              <a:t> energie) </a:t>
            </a:r>
            <a:r>
              <a:rPr lang="it-IT" sz="2000" b="1" dirty="0" err="1" smtClean="0">
                <a:solidFill>
                  <a:srgbClr val="FFFF00"/>
                </a:solidFill>
              </a:rPr>
              <a:t>from</a:t>
            </a:r>
            <a:r>
              <a:rPr lang="it-IT" sz="2000" b="1" dirty="0" smtClean="0">
                <a:solidFill>
                  <a:srgbClr val="FFFF00"/>
                </a:solidFill>
              </a:rPr>
              <a:t> the PDR </a:t>
            </a:r>
            <a:r>
              <a:rPr lang="it-IT" sz="2000" dirty="0" err="1" smtClean="0">
                <a:solidFill>
                  <a:srgbClr val="FFFF00"/>
                </a:solidFill>
              </a:rPr>
              <a:t>makes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its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value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compatible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with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those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from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analysis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of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heavy-ion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collisions</a:t>
            </a:r>
            <a:r>
              <a:rPr lang="it-IT" sz="2000" dirty="0" smtClean="0">
                <a:solidFill>
                  <a:srgbClr val="FFFF00"/>
                </a:solidFill>
              </a:rPr>
              <a:t>.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5214974" y="3071810"/>
            <a:ext cx="4000496" cy="280076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Contraints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on the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symmetry energy </a:t>
            </a:r>
            <a:r>
              <a:rPr lang="en-US" b="1" dirty="0">
                <a:solidFill>
                  <a:srgbClr val="FFFF00"/>
                </a:solidFill>
              </a:rPr>
              <a:t>in </a:t>
            </a:r>
            <a:r>
              <a:rPr lang="en-US" b="1" dirty="0" smtClean="0">
                <a:solidFill>
                  <a:srgbClr val="FFC000"/>
                </a:solidFill>
              </a:rPr>
              <a:t>agreement</a:t>
            </a:r>
            <a:r>
              <a:rPr lang="en-US" b="1" dirty="0" smtClean="0">
                <a:solidFill>
                  <a:srgbClr val="FFFF00"/>
                </a:solidFill>
              </a:rPr>
              <a:t> with </a:t>
            </a:r>
            <a:r>
              <a:rPr lang="en-US" b="1" dirty="0">
                <a:solidFill>
                  <a:srgbClr val="FFFF00"/>
                </a:solidFill>
              </a:rPr>
              <a:t>heavy ion </a:t>
            </a:r>
            <a:r>
              <a:rPr lang="en-US" b="1" dirty="0" smtClean="0">
                <a:solidFill>
                  <a:srgbClr val="FFFF00"/>
                </a:solidFill>
              </a:rPr>
              <a:t>fragmentation and </a:t>
            </a:r>
            <a:r>
              <a:rPr lang="en-US" b="1" dirty="0">
                <a:solidFill>
                  <a:srgbClr val="FFFF00"/>
                </a:solidFill>
              </a:rPr>
              <a:t>with </a:t>
            </a:r>
            <a:r>
              <a:rPr lang="en-US" b="1" dirty="0" smtClean="0">
                <a:solidFill>
                  <a:srgbClr val="FFFF00"/>
                </a:solidFill>
              </a:rPr>
              <a:t>Anti-proton</a:t>
            </a:r>
          </a:p>
          <a:p>
            <a:pPr lvl="1"/>
            <a:endParaRPr lang="en-US" b="1" dirty="0" smtClean="0">
              <a:solidFill>
                <a:srgbClr val="FFFF00"/>
              </a:solidFill>
            </a:endParaRPr>
          </a:p>
          <a:p>
            <a:pPr lvl="1"/>
            <a:r>
              <a:rPr lang="en-US" sz="2000" b="1" dirty="0" smtClean="0">
                <a:solidFill>
                  <a:srgbClr val="FFFF00"/>
                </a:solidFill>
              </a:rPr>
              <a:t>BUT:</a:t>
            </a:r>
          </a:p>
          <a:p>
            <a:pPr lvl="1"/>
            <a:r>
              <a:rPr lang="en-US" sz="2000" b="1" u="sng" dirty="0" smtClean="0">
                <a:solidFill>
                  <a:srgbClr val="FFFF00"/>
                </a:solidFill>
              </a:rPr>
              <a:t>MORE DATA ARE NEEDED</a:t>
            </a:r>
            <a:endParaRPr lang="it-IT" sz="2000" b="1" u="sng" dirty="0" smtClean="0">
              <a:solidFill>
                <a:srgbClr val="FFFF00"/>
              </a:solidFill>
            </a:endParaRPr>
          </a:p>
          <a:p>
            <a:pPr lvl="1"/>
            <a:endParaRPr lang="it-IT" sz="2000" b="1" dirty="0" smtClean="0">
              <a:solidFill>
                <a:srgbClr val="FFFF00"/>
              </a:solidFill>
            </a:endParaRPr>
          </a:p>
          <a:p>
            <a:pPr lvl="1"/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25940" y="6027003"/>
            <a:ext cx="39180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accent3"/>
                </a:solidFill>
              </a:rPr>
              <a:t>[THIS WORK] A. </a:t>
            </a:r>
            <a:r>
              <a:rPr lang="en-US" sz="600" smtClean="0">
                <a:solidFill>
                  <a:schemeClr val="accent3"/>
                </a:solidFill>
              </a:rPr>
              <a:t>Carbone et al., </a:t>
            </a:r>
            <a:r>
              <a:rPr lang="en-US" sz="600" dirty="0" smtClean="0">
                <a:solidFill>
                  <a:schemeClr val="accent3"/>
                </a:solidFill>
              </a:rPr>
              <a:t>Phys. Rev. C 81, 041301(R) (2010)</a:t>
            </a:r>
          </a:p>
          <a:p>
            <a:r>
              <a:rPr lang="nb-NO" sz="600" dirty="0" smtClean="0">
                <a:solidFill>
                  <a:schemeClr val="accent3"/>
                </a:solidFill>
              </a:rPr>
              <a:t>[9] M. B. Tsang et al., Phys. Rev. Lett. 102, 122701 (2009).</a:t>
            </a:r>
          </a:p>
          <a:p>
            <a:r>
              <a:rPr lang="it-IT" sz="600" dirty="0" smtClean="0">
                <a:solidFill>
                  <a:schemeClr val="accent3"/>
                </a:solidFill>
              </a:rPr>
              <a:t>[10] D. V. </a:t>
            </a:r>
            <a:r>
              <a:rPr lang="it-IT" sz="600" dirty="0" err="1" smtClean="0">
                <a:solidFill>
                  <a:schemeClr val="accent3"/>
                </a:solidFill>
              </a:rPr>
              <a:t>Shetty</a:t>
            </a:r>
            <a:r>
              <a:rPr lang="it-IT" sz="600" dirty="0" smtClean="0">
                <a:solidFill>
                  <a:schemeClr val="accent3"/>
                </a:solidFill>
              </a:rPr>
              <a:t> </a:t>
            </a:r>
            <a:r>
              <a:rPr lang="it-IT" sz="600" dirty="0" err="1" smtClean="0">
                <a:solidFill>
                  <a:schemeClr val="accent3"/>
                </a:solidFill>
              </a:rPr>
              <a:t>et</a:t>
            </a:r>
            <a:r>
              <a:rPr lang="it-IT" sz="600" dirty="0" smtClean="0">
                <a:solidFill>
                  <a:schemeClr val="accent3"/>
                </a:solidFill>
              </a:rPr>
              <a:t> al., </a:t>
            </a:r>
            <a:r>
              <a:rPr lang="it-IT" sz="600" dirty="0" err="1" smtClean="0">
                <a:solidFill>
                  <a:schemeClr val="accent3"/>
                </a:solidFill>
              </a:rPr>
              <a:t>Phys</a:t>
            </a:r>
            <a:r>
              <a:rPr lang="it-IT" sz="600" dirty="0" smtClean="0">
                <a:solidFill>
                  <a:schemeClr val="accent3"/>
                </a:solidFill>
              </a:rPr>
              <a:t>. Rev. C76, 024606 (2007).</a:t>
            </a:r>
          </a:p>
          <a:p>
            <a:r>
              <a:rPr lang="nb-NO" sz="600" dirty="0" smtClean="0">
                <a:solidFill>
                  <a:schemeClr val="accent3"/>
                </a:solidFill>
              </a:rPr>
              <a:t>[8] L. W. Chen et al., Phys. Rev. Lett. 94, 032701 (2005).</a:t>
            </a:r>
          </a:p>
          <a:p>
            <a:r>
              <a:rPr lang="pl-PL" sz="600" dirty="0" smtClean="0">
                <a:solidFill>
                  <a:schemeClr val="accent3"/>
                </a:solidFill>
              </a:rPr>
              <a:t>[26] P. Danielewicz, Nucl. Phys. A727, 233 (2003).</a:t>
            </a:r>
            <a:endParaRPr lang="it-IT" sz="600" dirty="0" smtClean="0">
              <a:solidFill>
                <a:schemeClr val="accent3"/>
              </a:solidFill>
            </a:endParaRPr>
          </a:p>
          <a:p>
            <a:r>
              <a:rPr lang="en-US" sz="600" dirty="0" smtClean="0">
                <a:solidFill>
                  <a:schemeClr val="accent3"/>
                </a:solidFill>
              </a:rPr>
              <a:t>[25] P. </a:t>
            </a:r>
            <a:r>
              <a:rPr lang="en-US" sz="600" dirty="0" err="1" smtClean="0">
                <a:solidFill>
                  <a:schemeClr val="accent3"/>
                </a:solidFill>
              </a:rPr>
              <a:t>Danielewicz</a:t>
            </a:r>
            <a:r>
              <a:rPr lang="en-US" sz="600" dirty="0" smtClean="0">
                <a:solidFill>
                  <a:schemeClr val="accent3"/>
                </a:solidFill>
              </a:rPr>
              <a:t> and J. Lee, </a:t>
            </a:r>
            <a:r>
              <a:rPr lang="en-US" sz="600" dirty="0" err="1" smtClean="0">
                <a:solidFill>
                  <a:schemeClr val="accent3"/>
                </a:solidFill>
              </a:rPr>
              <a:t>Nucl</a:t>
            </a:r>
            <a:r>
              <a:rPr lang="en-US" sz="600" dirty="0" smtClean="0">
                <a:solidFill>
                  <a:schemeClr val="accent3"/>
                </a:solidFill>
              </a:rPr>
              <a:t>. Phys. A818, 36 (2009).</a:t>
            </a:r>
          </a:p>
          <a:p>
            <a:r>
              <a:rPr lang="fr-FR" sz="600" dirty="0" smtClean="0">
                <a:solidFill>
                  <a:schemeClr val="accent3"/>
                </a:solidFill>
              </a:rPr>
              <a:t>[11] M. </a:t>
            </a:r>
            <a:r>
              <a:rPr lang="fr-FR" sz="600" dirty="0" err="1" smtClean="0">
                <a:solidFill>
                  <a:schemeClr val="accent3"/>
                </a:solidFill>
              </a:rPr>
              <a:t>Centelles</a:t>
            </a:r>
            <a:r>
              <a:rPr lang="fr-FR" sz="600" dirty="0" smtClean="0">
                <a:solidFill>
                  <a:schemeClr val="accent3"/>
                </a:solidFill>
              </a:rPr>
              <a:t> et al., Phys. </a:t>
            </a:r>
            <a:r>
              <a:rPr lang="fr-FR" sz="600" dirty="0" err="1" smtClean="0">
                <a:solidFill>
                  <a:schemeClr val="accent3"/>
                </a:solidFill>
              </a:rPr>
              <a:t>Rev</a:t>
            </a:r>
            <a:r>
              <a:rPr lang="fr-FR" sz="600" dirty="0" smtClean="0">
                <a:solidFill>
                  <a:schemeClr val="accent3"/>
                </a:solidFill>
              </a:rPr>
              <a:t>. </a:t>
            </a:r>
            <a:r>
              <a:rPr lang="fr-FR" sz="600" dirty="0" err="1" smtClean="0">
                <a:solidFill>
                  <a:schemeClr val="accent3"/>
                </a:solidFill>
              </a:rPr>
              <a:t>Lett</a:t>
            </a:r>
            <a:r>
              <a:rPr lang="fr-FR" sz="600" dirty="0" smtClean="0">
                <a:solidFill>
                  <a:schemeClr val="accent3"/>
                </a:solidFill>
              </a:rPr>
              <a:t>. 102, 122502 (2009);M. </a:t>
            </a:r>
            <a:r>
              <a:rPr lang="fr-FR" sz="600" dirty="0" err="1" smtClean="0">
                <a:solidFill>
                  <a:schemeClr val="accent3"/>
                </a:solidFill>
              </a:rPr>
              <a:t>Warda</a:t>
            </a:r>
            <a:r>
              <a:rPr lang="fr-FR" sz="600" dirty="0" smtClean="0">
                <a:solidFill>
                  <a:schemeClr val="accent3"/>
                </a:solidFill>
              </a:rPr>
              <a:t> et al., Phys. </a:t>
            </a:r>
            <a:r>
              <a:rPr lang="fr-FR" sz="600" dirty="0" err="1" smtClean="0">
                <a:solidFill>
                  <a:schemeClr val="accent3"/>
                </a:solidFill>
              </a:rPr>
              <a:t>Rev</a:t>
            </a:r>
            <a:r>
              <a:rPr lang="fr-FR" sz="600" dirty="0" smtClean="0">
                <a:solidFill>
                  <a:schemeClr val="accent3"/>
                </a:solidFill>
              </a:rPr>
              <a:t>. C80, 024316 (2009).</a:t>
            </a:r>
          </a:p>
          <a:p>
            <a:r>
              <a:rPr lang="da-DK" sz="600" dirty="0" smtClean="0">
                <a:solidFill>
                  <a:schemeClr val="accent3"/>
                </a:solidFill>
              </a:rPr>
              <a:t>[6] A. Klimkiewicz et al., Phys. Rev. C76, 051603(R) (2007).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214422"/>
            <a:ext cx="9144000" cy="928670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10080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/>
            </a:pPr>
            <a:endParaRPr lang="en-US" altLang="ja-JP" sz="3200" kern="0" dirty="0" smtClean="0">
              <a:solidFill>
                <a:srgbClr val="FFFF00"/>
              </a:solidFill>
              <a:latin typeface="Arial Rounded MT Bold" pitchFamily="34" charset="0"/>
              <a:ea typeface="ＭＳ Ｐゴシック" charset="-128"/>
              <a:cs typeface="+mj-cs"/>
            </a:endParaRPr>
          </a:p>
          <a:p>
            <a:pPr algn="ctr" defTabSz="10080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/>
            </a:pPr>
            <a:r>
              <a:rPr lang="en-US" altLang="ja-JP" sz="3200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  <a:sym typeface="Wingdings" pitchFamily="2" charset="2"/>
              </a:rPr>
              <a:t></a:t>
            </a:r>
            <a:r>
              <a:rPr lang="en-US" altLang="ja-JP" sz="3200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PROPOSAL</a:t>
            </a:r>
          </a:p>
          <a:p>
            <a:pPr algn="ctr" defTabSz="10080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/>
            </a:pPr>
            <a:r>
              <a:rPr lang="en-US" altLang="ja-JP" sz="3200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The Pygmy Dipole Resonance in </a:t>
            </a:r>
            <a:r>
              <a:rPr lang="en-US" altLang="ja-JP" sz="3200" kern="0" baseline="3000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64</a:t>
            </a:r>
            <a:r>
              <a:rPr lang="en-US" altLang="ja-JP" sz="3200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Fe </a:t>
            </a:r>
          </a:p>
          <a:p>
            <a:pPr algn="ctr" defTabSz="10080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/>
            </a:pPr>
            <a:r>
              <a:rPr lang="en-US" altLang="ja-JP" sz="3200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and the properties of neutron skin</a:t>
            </a:r>
            <a:endParaRPr lang="en-GB" altLang="ja-JP" sz="3200" kern="0" dirty="0">
              <a:solidFill>
                <a:srgbClr val="FFFF00"/>
              </a:solidFill>
              <a:latin typeface="Arial Rounded MT Bold" pitchFamily="34" charset="0"/>
              <a:ea typeface="ＭＳ Ｐゴシック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3" cstate="print"/>
          <a:srcRect l="10356" t="41256" r="26569" b="7011"/>
          <a:stretch>
            <a:fillRect/>
          </a:stretch>
        </p:blipFill>
        <p:spPr bwMode="auto">
          <a:xfrm>
            <a:off x="0" y="1000108"/>
            <a:ext cx="485778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10080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/>
            </a:pPr>
            <a:r>
              <a:rPr lang="en-US" altLang="ja-JP" sz="3200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The Pygmy Dipole Resonance in </a:t>
            </a:r>
            <a:r>
              <a:rPr lang="en-US" altLang="ja-JP" sz="3200" kern="0" baseline="3000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64</a:t>
            </a:r>
            <a:r>
              <a:rPr lang="en-US" altLang="ja-JP" sz="3200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Fe </a:t>
            </a:r>
          </a:p>
          <a:p>
            <a:pPr algn="ctr" defTabSz="10080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/>
            </a:pPr>
            <a:r>
              <a:rPr lang="en-US" altLang="ja-JP" sz="3200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and the properties of neutron skin</a:t>
            </a:r>
            <a:endParaRPr lang="en-GB" altLang="ja-JP" sz="3200" kern="0" dirty="0">
              <a:solidFill>
                <a:srgbClr val="FFFF00"/>
              </a:solidFill>
              <a:latin typeface="Arial Rounded MT Bold" pitchFamily="34" charset="0"/>
              <a:ea typeface="ＭＳ Ｐゴシック" charset="-128"/>
              <a:cs typeface="+mj-cs"/>
            </a:endParaRPr>
          </a:p>
        </p:txBody>
      </p:sp>
      <p:sp>
        <p:nvSpPr>
          <p:cNvPr id="234497" name="Rectangle 1"/>
          <p:cNvSpPr>
            <a:spLocks noChangeArrowheads="1"/>
          </p:cNvSpPr>
          <p:nvPr/>
        </p:nvSpPr>
        <p:spPr bwMode="auto">
          <a:xfrm>
            <a:off x="785786" y="1071546"/>
            <a:ext cx="15001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RPA(Skl2) calculations for 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 r="50696"/>
          <a:stretch>
            <a:fillRect/>
          </a:stretch>
        </p:blipFill>
        <p:spPr bwMode="auto">
          <a:xfrm>
            <a:off x="4929190" y="3764340"/>
            <a:ext cx="4214810" cy="309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ccia curva 5"/>
          <p:cNvSpPr/>
          <p:nvPr/>
        </p:nvSpPr>
        <p:spPr>
          <a:xfrm rot="5400000">
            <a:off x="5357818" y="1000108"/>
            <a:ext cx="2214578" cy="2928958"/>
          </a:xfrm>
          <a:prstGeom prst="bent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 useBgFill="1">
        <p:nvSpPr>
          <p:cNvPr id="7" name="CasellaDiTesto 6"/>
          <p:cNvSpPr txBox="1"/>
          <p:nvPr/>
        </p:nvSpPr>
        <p:spPr>
          <a:xfrm>
            <a:off x="5286380" y="2000240"/>
            <a:ext cx="3826689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New </a:t>
            </a:r>
            <a:r>
              <a:rPr lang="it-IT" dirty="0" err="1" smtClean="0">
                <a:solidFill>
                  <a:srgbClr val="FFFF00"/>
                </a:solidFill>
              </a:rPr>
              <a:t>Measurement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of</a:t>
            </a:r>
            <a:r>
              <a:rPr lang="it-IT" dirty="0" smtClean="0">
                <a:solidFill>
                  <a:srgbClr val="FFFF00"/>
                </a:solidFill>
              </a:rPr>
              <a:t> PDR </a:t>
            </a:r>
            <a:r>
              <a:rPr lang="it-IT" dirty="0" err="1" smtClean="0">
                <a:solidFill>
                  <a:srgbClr val="FFFF00"/>
                </a:solidFill>
              </a:rPr>
              <a:t>strenght</a:t>
            </a:r>
            <a:endParaRPr lang="it-IT" dirty="0" smtClean="0">
              <a:solidFill>
                <a:srgbClr val="FFFF00"/>
              </a:solidFill>
            </a:endParaRPr>
          </a:p>
          <a:p>
            <a:r>
              <a:rPr lang="it-IT" dirty="0" smtClean="0">
                <a:solidFill>
                  <a:srgbClr val="FFFF00"/>
                </a:solidFill>
              </a:rPr>
              <a:t>Will </a:t>
            </a:r>
            <a:r>
              <a:rPr lang="it-IT" dirty="0" err="1" smtClean="0">
                <a:solidFill>
                  <a:srgbClr val="FFFF00"/>
                </a:solidFill>
              </a:rPr>
              <a:t>give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usefull</a:t>
            </a:r>
            <a:r>
              <a:rPr lang="it-IT" dirty="0" smtClean="0">
                <a:solidFill>
                  <a:srgbClr val="FFFF00"/>
                </a:solidFill>
              </a:rPr>
              <a:t> information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On relation </a:t>
            </a:r>
            <a:r>
              <a:rPr lang="it-IT" dirty="0" err="1" smtClean="0">
                <a:solidFill>
                  <a:srgbClr val="FFFF00"/>
                </a:solidFill>
              </a:rPr>
              <a:t>EWSR-vs-L</a:t>
            </a:r>
            <a:endParaRPr lang="it-IT" dirty="0">
              <a:solidFill>
                <a:srgbClr val="FFFF00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 flipV="1">
            <a:off x="5572132" y="4357694"/>
            <a:ext cx="3286148" cy="1928826"/>
          </a:xfrm>
          <a:prstGeom prst="line">
            <a:avLst/>
          </a:prstGeom>
          <a:ln w="825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929596" y="4919677"/>
            <a:ext cx="1214404" cy="652463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10080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/>
            </a:pPr>
            <a:r>
              <a:rPr lang="en-GB" altLang="ja-JP" sz="4400" kern="0" baseline="30000" dirty="0" smtClean="0">
                <a:solidFill>
                  <a:srgbClr val="FF00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64</a:t>
            </a:r>
            <a:r>
              <a:rPr lang="en-GB" altLang="ja-JP" sz="4400" kern="0" dirty="0" smtClean="0">
                <a:solidFill>
                  <a:srgbClr val="FF00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Fe</a:t>
            </a:r>
            <a:endParaRPr lang="en-GB" altLang="ja-JP" sz="4400" kern="0" dirty="0">
              <a:solidFill>
                <a:srgbClr val="FF0000"/>
              </a:solidFill>
              <a:latin typeface="Arial Rounded MT Bold" pitchFamily="34" charset="0"/>
              <a:ea typeface="ＭＳ Ｐゴシック" charset="-128"/>
              <a:cs typeface="+mj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072462" y="3857628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?   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 rot="10800000">
            <a:off x="3643306" y="5357826"/>
            <a:ext cx="857256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3854239"/>
            <a:ext cx="5214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To disentangle the PDR+GDR </a:t>
            </a:r>
            <a:r>
              <a:rPr lang="en-US" b="1" u="sng" dirty="0" err="1" smtClean="0">
                <a:solidFill>
                  <a:srgbClr val="FFC000"/>
                </a:solidFill>
                <a:cs typeface="Times New Roman" pitchFamily="18" charset="0"/>
              </a:rPr>
              <a:t>finestructure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 DOPPLER correction with AGATA  is needed</a:t>
            </a:r>
            <a:endParaRPr lang="it-IT" dirty="0"/>
          </a:p>
        </p:txBody>
      </p:sp>
      <p:grpSp>
        <p:nvGrpSpPr>
          <p:cNvPr id="17" name="Gruppo 16"/>
          <p:cNvGrpSpPr/>
          <p:nvPr/>
        </p:nvGrpSpPr>
        <p:grpSpPr>
          <a:xfrm>
            <a:off x="142844" y="4500570"/>
            <a:ext cx="3214678" cy="2215953"/>
            <a:chOff x="142844" y="4500570"/>
            <a:chExt cx="3214678" cy="2215953"/>
          </a:xfrm>
        </p:grpSpPr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l="-3971"/>
            <a:stretch>
              <a:fillRect/>
            </a:stretch>
          </p:blipFill>
          <p:spPr bwMode="auto">
            <a:xfrm>
              <a:off x="500034" y="4500570"/>
              <a:ext cx="2857488" cy="221595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16" name="CasellaDiTesto 15"/>
            <p:cNvSpPr txBox="1"/>
            <p:nvPr/>
          </p:nvSpPr>
          <p:spPr>
            <a:xfrm rot="16200000">
              <a:off x="75358" y="5353875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>
                  <a:solidFill>
                    <a:srgbClr val="FFC000"/>
                  </a:solidFill>
                  <a:latin typeface="Symbol" pitchFamily="18" charset="2"/>
                </a:rPr>
                <a:t>D</a:t>
              </a:r>
              <a:r>
                <a:rPr lang="it-IT" sz="2400" b="1" dirty="0" smtClean="0">
                  <a:solidFill>
                    <a:srgbClr val="FFC000"/>
                  </a:solidFill>
                </a:rPr>
                <a:t>R</a:t>
              </a:r>
              <a:endParaRPr lang="it-IT" sz="2400" b="1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4282" y="0"/>
            <a:ext cx="87137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Garamond" pitchFamily="18" charset="0"/>
              </a:rPr>
              <a:t>FUTURE :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Garamond" pitchFamily="18" charset="0"/>
              </a:rPr>
              <a:t>We plan measurements </a:t>
            </a:r>
            <a:r>
              <a:rPr lang="en-US" sz="2000" b="1" dirty="0" smtClean="0">
                <a:solidFill>
                  <a:srgbClr val="FFFF00"/>
                </a:solidFill>
                <a:latin typeface="Garamond" pitchFamily="18" charset="0"/>
              </a:rPr>
              <a:t>in  </a:t>
            </a:r>
            <a:r>
              <a:rPr lang="en-US" sz="3600" b="1" u="sng" baseline="30000" dirty="0" smtClean="0">
                <a:solidFill>
                  <a:srgbClr val="FFFF00"/>
                </a:solidFill>
                <a:latin typeface="Garamond" pitchFamily="18" charset="0"/>
              </a:rPr>
              <a:t>26</a:t>
            </a:r>
            <a:r>
              <a:rPr lang="en-US" sz="3600" b="1" u="sng" dirty="0" smtClean="0">
                <a:solidFill>
                  <a:srgbClr val="FFFF00"/>
                </a:solidFill>
                <a:latin typeface="Garamond" pitchFamily="18" charset="0"/>
              </a:rPr>
              <a:t>Ne</a:t>
            </a:r>
            <a:r>
              <a:rPr lang="en-US" sz="2800" b="1" dirty="0" smtClean="0">
                <a:solidFill>
                  <a:srgbClr val="FFFF00"/>
                </a:solidFill>
                <a:latin typeface="Garamond" pitchFamily="18" charset="0"/>
              </a:rPr>
              <a:t>,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en-US" sz="3600" b="1" baseline="30000" dirty="0" smtClean="0">
                <a:solidFill>
                  <a:srgbClr val="FFFF00"/>
                </a:solidFill>
                <a:latin typeface="Garamond" pitchFamily="18" charset="0"/>
              </a:rPr>
              <a:t>100</a:t>
            </a:r>
            <a:r>
              <a:rPr lang="en-US" sz="3600" b="1" dirty="0" smtClean="0">
                <a:solidFill>
                  <a:srgbClr val="FFFF00"/>
                </a:solidFill>
                <a:latin typeface="Garamond" pitchFamily="18" charset="0"/>
              </a:rPr>
              <a:t>Zr</a:t>
            </a:r>
            <a:r>
              <a:rPr lang="en-US" sz="2800" b="1" dirty="0" smtClean="0">
                <a:solidFill>
                  <a:srgbClr val="FFFF00"/>
                </a:solidFill>
                <a:latin typeface="Garamond" pitchFamily="18" charset="0"/>
              </a:rPr>
              <a:t> and </a:t>
            </a:r>
            <a:r>
              <a:rPr lang="en-US" sz="3600" b="1" baseline="30000" dirty="0" smtClean="0">
                <a:solidFill>
                  <a:srgbClr val="FFFF00"/>
                </a:solidFill>
                <a:latin typeface="Garamond" pitchFamily="18" charset="0"/>
              </a:rPr>
              <a:t>82</a:t>
            </a:r>
            <a:r>
              <a:rPr lang="en-US" sz="3600" b="1" dirty="0" smtClean="0">
                <a:solidFill>
                  <a:srgbClr val="FFFF00"/>
                </a:solidFill>
                <a:latin typeface="Garamond" pitchFamily="18" charset="0"/>
              </a:rPr>
              <a:t>Ge</a:t>
            </a:r>
            <a:endParaRPr lang="en-US" sz="2800" b="1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000240"/>
            <a:ext cx="9144000" cy="652463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10080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/>
            </a:pPr>
            <a:r>
              <a:rPr lang="en-US" altLang="ja-JP" sz="4000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Fragmentation of the strength in </a:t>
            </a:r>
            <a:r>
              <a:rPr lang="en-GB" altLang="ja-JP" sz="4000" kern="0" baseline="3000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26</a:t>
            </a:r>
            <a:r>
              <a:rPr lang="en-GB" altLang="ja-JP" sz="4000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Ne</a:t>
            </a:r>
            <a:endParaRPr lang="en-GB" altLang="ja-JP" sz="4000" kern="0" dirty="0">
              <a:solidFill>
                <a:srgbClr val="FFFF00"/>
              </a:solidFill>
              <a:latin typeface="Arial Rounded MT Bold" pitchFamily="34" charset="0"/>
              <a:ea typeface="ＭＳ Ｐゴシック" charset="-128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3214686"/>
            <a:ext cx="9144000" cy="652463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10080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/>
            </a:pPr>
            <a:r>
              <a:rPr lang="en-GB" altLang="ja-JP" sz="4000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Search for pygmy in deformed </a:t>
            </a:r>
            <a:r>
              <a:rPr lang="en-GB" altLang="ja-JP" sz="4000" kern="0" baseline="3000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100</a:t>
            </a:r>
            <a:r>
              <a:rPr lang="en-GB" altLang="ja-JP" sz="4000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Zr</a:t>
            </a:r>
            <a:endParaRPr lang="en-GB" altLang="ja-JP" sz="4000" kern="0" dirty="0">
              <a:solidFill>
                <a:srgbClr val="FFFF00"/>
              </a:solidFill>
              <a:latin typeface="Arial Rounded MT Bold" pitchFamily="34" charset="0"/>
              <a:ea typeface="ＭＳ Ｐゴシック" charset="-128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714884"/>
            <a:ext cx="9144000" cy="85723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10080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/>
            </a:pPr>
            <a:r>
              <a:rPr lang="en-GB" altLang="ja-JP" sz="3200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Search for strength around threshold in </a:t>
            </a:r>
            <a:r>
              <a:rPr lang="en-GB" altLang="ja-JP" sz="3200" kern="0" baseline="3000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</a:rPr>
              <a:t>82</a:t>
            </a:r>
            <a:r>
              <a:rPr lang="en-GB" altLang="ja-JP" sz="3200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</a:rPr>
              <a:t>Ge </a:t>
            </a:r>
            <a:endParaRPr lang="en-GB" altLang="ja-JP" sz="3200" kern="0" dirty="0">
              <a:solidFill>
                <a:srgbClr val="FFFF00"/>
              </a:solidFill>
              <a:latin typeface="Arial Rounded MT Bold" pitchFamily="34" charset="0"/>
              <a:ea typeface="ＭＳ Ｐゴシック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32"/>
          <p:cNvSpPr/>
          <p:nvPr/>
        </p:nvSpPr>
        <p:spPr>
          <a:xfrm>
            <a:off x="0" y="946154"/>
            <a:ext cx="5000628" cy="5572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0" y="453233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1200">
                <a:cs typeface="Times New Roman" pitchFamily="18" charset="0"/>
              </a:rPr>
              <a:t>	</a:t>
            </a:r>
            <a:endParaRPr lang="en-US"/>
          </a:p>
        </p:txBody>
      </p:sp>
      <p:pic>
        <p:nvPicPr>
          <p:cNvPr id="12296" name="Picture 3" descr="ma_all_isovector"/>
          <p:cNvPicPr>
            <a:picLocks noChangeAspect="1" noChangeArrowheads="1"/>
          </p:cNvPicPr>
          <p:nvPr/>
        </p:nvPicPr>
        <p:blipFill>
          <a:blip r:embed="rId3" cstate="print"/>
          <a:srcRect l="9348" t="9319" b="6673"/>
          <a:stretch>
            <a:fillRect/>
          </a:stretch>
        </p:blipFill>
        <p:spPr bwMode="auto">
          <a:xfrm>
            <a:off x="522257" y="1946299"/>
            <a:ext cx="4441825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Box 8"/>
          <p:cNvSpPr txBox="1">
            <a:spLocks noChangeArrowheads="1"/>
          </p:cNvSpPr>
          <p:nvPr/>
        </p:nvSpPr>
        <p:spPr bwMode="auto">
          <a:xfrm>
            <a:off x="3462307" y="6127774"/>
            <a:ext cx="1008062" cy="331787"/>
          </a:xfrm>
          <a:prstGeom prst="rect">
            <a:avLst/>
          </a:prstGeom>
          <a:noFill/>
          <a:ln w="9398" algn="ctr">
            <a:noFill/>
            <a:miter lim="800000"/>
            <a:headEnd/>
            <a:tailEnd/>
          </a:ln>
        </p:spPr>
        <p:txBody>
          <a:bodyPr wrap="none" lIns="82902" tIns="41451" rIns="82902" bIns="41451">
            <a:spAutoFit/>
          </a:bodyPr>
          <a:lstStyle/>
          <a:p>
            <a:pPr algn="ctr" defTabSz="828675"/>
            <a:r>
              <a:rPr lang="en-US" b="1"/>
              <a:t>E* [MeV]</a:t>
            </a:r>
            <a:endParaRPr lang="fr-FR" b="1"/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4283044" y="3744936"/>
            <a:ext cx="631825" cy="360363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82902" tIns="41451" rIns="82902" bIns="41451">
            <a:spAutoFit/>
          </a:bodyPr>
          <a:lstStyle/>
          <a:p>
            <a:pPr algn="ctr" defTabSz="828675">
              <a:defRPr/>
            </a:pPr>
            <a:r>
              <a:rPr lang="en-US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  <a:cs typeface="Arial" pitchFamily="34" charset="0"/>
              </a:rPr>
              <a:t>26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  <a:cs typeface="Arial" pitchFamily="34" charset="0"/>
              </a:rPr>
              <a:t>Ne</a:t>
            </a:r>
            <a:endParaRPr lang="fr-FR" b="1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4283044" y="4173561"/>
            <a:ext cx="631825" cy="360363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82902" tIns="41451" rIns="82902" bIns="41451">
            <a:spAutoFit/>
          </a:bodyPr>
          <a:lstStyle/>
          <a:p>
            <a:pPr algn="ctr" defTabSz="828675">
              <a:defRPr/>
            </a:pPr>
            <a:r>
              <a:rPr lang="en-US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  <a:cs typeface="Arial" pitchFamily="34" charset="0"/>
              </a:rPr>
              <a:t>24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  <a:cs typeface="Arial" pitchFamily="34" charset="0"/>
              </a:rPr>
              <a:t>Ne</a:t>
            </a:r>
            <a:endParaRPr lang="fr-FR" b="1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4283044" y="5027636"/>
            <a:ext cx="631825" cy="360363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82902" tIns="41451" rIns="82902" bIns="41451">
            <a:spAutoFit/>
          </a:bodyPr>
          <a:lstStyle/>
          <a:p>
            <a:pPr algn="ctr" defTabSz="828675">
              <a:defRPr/>
            </a:pPr>
            <a:r>
              <a:rPr lang="en-US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  <a:cs typeface="Arial" pitchFamily="34" charset="0"/>
              </a:rPr>
              <a:t>20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  <a:cs typeface="Arial" pitchFamily="34" charset="0"/>
              </a:rPr>
              <a:t>Ne</a:t>
            </a:r>
            <a:endParaRPr lang="fr-FR" b="1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4283044" y="4599011"/>
            <a:ext cx="631825" cy="360363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82902" tIns="41451" rIns="82902" bIns="41451">
            <a:spAutoFit/>
          </a:bodyPr>
          <a:lstStyle/>
          <a:p>
            <a:pPr algn="ctr" defTabSz="828675">
              <a:defRPr/>
            </a:pPr>
            <a:r>
              <a:rPr lang="en-US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  <a:cs typeface="Arial" pitchFamily="34" charset="0"/>
              </a:rPr>
              <a:t>22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  <a:cs typeface="Arial" pitchFamily="34" charset="0"/>
              </a:rPr>
              <a:t>Ne</a:t>
            </a:r>
            <a:endParaRPr lang="fr-FR" b="1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4283044" y="3319486"/>
            <a:ext cx="631825" cy="360363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82902" tIns="41451" rIns="82902" bIns="41451">
            <a:spAutoFit/>
          </a:bodyPr>
          <a:lstStyle/>
          <a:p>
            <a:pPr algn="ctr" defTabSz="828675">
              <a:defRPr/>
            </a:pPr>
            <a:r>
              <a:rPr lang="en-US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  <a:cs typeface="Arial" pitchFamily="34" charset="0"/>
              </a:rPr>
              <a:t>28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  <a:cs typeface="Arial" pitchFamily="34" charset="0"/>
              </a:rPr>
              <a:t>Ne</a:t>
            </a:r>
            <a:endParaRPr lang="fr-FR" b="1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12304" name="Text Box 32"/>
          <p:cNvSpPr txBox="1">
            <a:spLocks noChangeArrowheads="1"/>
          </p:cNvSpPr>
          <p:nvPr/>
        </p:nvSpPr>
        <p:spPr bwMode="auto">
          <a:xfrm>
            <a:off x="350807" y="3644924"/>
            <a:ext cx="236537" cy="2492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82902" tIns="41451" rIns="82902" bIns="41451">
            <a:spAutoFit/>
          </a:bodyPr>
          <a:lstStyle/>
          <a:p>
            <a:pPr algn="ctr" defTabSz="828675"/>
            <a:r>
              <a:rPr lang="en-US" sz="1100">
                <a:latin typeface="Times New Roman" pitchFamily="18" charset="0"/>
              </a:rPr>
              <a:t>0</a:t>
            </a:r>
          </a:p>
        </p:txBody>
      </p:sp>
      <p:sp>
        <p:nvSpPr>
          <p:cNvPr id="12305" name="Text Box 33"/>
          <p:cNvSpPr txBox="1">
            <a:spLocks noChangeArrowheads="1"/>
          </p:cNvSpPr>
          <p:nvPr/>
        </p:nvSpPr>
        <p:spPr bwMode="auto">
          <a:xfrm>
            <a:off x="350807" y="5213374"/>
            <a:ext cx="236537" cy="2492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82902" tIns="41451" rIns="82902" bIns="41451">
            <a:spAutoFit/>
          </a:bodyPr>
          <a:lstStyle/>
          <a:p>
            <a:pPr algn="ctr" defTabSz="828675"/>
            <a:r>
              <a:rPr lang="en-US" sz="1100">
                <a:latin typeface="Times New Roman" pitchFamily="18" charset="0"/>
              </a:rPr>
              <a:t>0</a:t>
            </a:r>
          </a:p>
        </p:txBody>
      </p:sp>
      <p:sp>
        <p:nvSpPr>
          <p:cNvPr id="12306" name="Text Box 34"/>
          <p:cNvSpPr txBox="1">
            <a:spLocks noChangeArrowheads="1"/>
          </p:cNvSpPr>
          <p:nvPr/>
        </p:nvSpPr>
        <p:spPr bwMode="auto">
          <a:xfrm>
            <a:off x="350807" y="4821261"/>
            <a:ext cx="236537" cy="2492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82902" tIns="41451" rIns="82902" bIns="41451">
            <a:spAutoFit/>
          </a:bodyPr>
          <a:lstStyle/>
          <a:p>
            <a:pPr algn="ctr" defTabSz="828675"/>
            <a:r>
              <a:rPr lang="en-US" sz="1100">
                <a:latin typeface="Times New Roman" pitchFamily="18" charset="0"/>
              </a:rPr>
              <a:t>0</a:t>
            </a:r>
          </a:p>
        </p:txBody>
      </p:sp>
      <p:sp>
        <p:nvSpPr>
          <p:cNvPr id="12307" name="Text Box 35"/>
          <p:cNvSpPr txBox="1">
            <a:spLocks noChangeArrowheads="1"/>
          </p:cNvSpPr>
          <p:nvPr/>
        </p:nvSpPr>
        <p:spPr bwMode="auto">
          <a:xfrm>
            <a:off x="350807" y="4429149"/>
            <a:ext cx="236537" cy="2492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82902" tIns="41451" rIns="82902" bIns="41451">
            <a:spAutoFit/>
          </a:bodyPr>
          <a:lstStyle/>
          <a:p>
            <a:pPr algn="ctr" defTabSz="828675"/>
            <a:r>
              <a:rPr lang="en-US" sz="1100">
                <a:latin typeface="Times New Roman" pitchFamily="18" charset="0"/>
              </a:rPr>
              <a:t>0</a:t>
            </a:r>
          </a:p>
        </p:txBody>
      </p:sp>
      <p:sp>
        <p:nvSpPr>
          <p:cNvPr id="12308" name="Text Box 36"/>
          <p:cNvSpPr txBox="1">
            <a:spLocks noChangeArrowheads="1"/>
          </p:cNvSpPr>
          <p:nvPr/>
        </p:nvSpPr>
        <p:spPr bwMode="auto">
          <a:xfrm>
            <a:off x="350807" y="4035449"/>
            <a:ext cx="236537" cy="2508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82902" tIns="41451" rIns="82902" bIns="41451">
            <a:spAutoFit/>
          </a:bodyPr>
          <a:lstStyle/>
          <a:p>
            <a:pPr algn="ctr" defTabSz="828675"/>
            <a:r>
              <a:rPr lang="en-US" sz="1100">
                <a:latin typeface="Times New Roman" pitchFamily="18" charset="0"/>
              </a:rPr>
              <a:t>0</a:t>
            </a:r>
          </a:p>
        </p:txBody>
      </p:sp>
      <p:sp>
        <p:nvSpPr>
          <p:cNvPr id="12309" name="Text Box 37"/>
          <p:cNvSpPr txBox="1">
            <a:spLocks noChangeArrowheads="1"/>
          </p:cNvSpPr>
          <p:nvPr/>
        </p:nvSpPr>
        <p:spPr bwMode="auto">
          <a:xfrm>
            <a:off x="300007" y="2273324"/>
            <a:ext cx="339725" cy="2492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82902" tIns="41451" rIns="82902" bIns="41451">
            <a:spAutoFit/>
          </a:bodyPr>
          <a:lstStyle/>
          <a:p>
            <a:pPr algn="ctr" defTabSz="828675"/>
            <a:r>
              <a:rPr lang="en-US" sz="1100">
                <a:latin typeface="Times New Roman" pitchFamily="18" charset="0"/>
              </a:rPr>
              <a:t>1.2</a:t>
            </a:r>
          </a:p>
        </p:txBody>
      </p:sp>
      <p:sp>
        <p:nvSpPr>
          <p:cNvPr id="12310" name="Line 38"/>
          <p:cNvSpPr>
            <a:spLocks noChangeShapeType="1"/>
          </p:cNvSpPr>
          <p:nvPr/>
        </p:nvSpPr>
        <p:spPr bwMode="auto">
          <a:xfrm>
            <a:off x="587344" y="2405086"/>
            <a:ext cx="650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311" name="Text Box 39"/>
          <p:cNvSpPr txBox="1">
            <a:spLocks noChangeArrowheads="1"/>
          </p:cNvSpPr>
          <p:nvPr/>
        </p:nvSpPr>
        <p:spPr bwMode="auto">
          <a:xfrm rot="-5400000">
            <a:off x="-556450" y="2823393"/>
            <a:ext cx="1430337" cy="317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82902" tIns="41451" rIns="82902" bIns="41451">
            <a:spAutoFit/>
          </a:bodyPr>
          <a:lstStyle/>
          <a:p>
            <a:pPr algn="ctr" defTabSz="828675"/>
            <a:r>
              <a:rPr lang="en-US" sz="1500" b="1"/>
              <a:t>S [e</a:t>
            </a:r>
            <a:r>
              <a:rPr lang="en-US" sz="1500" b="1" baseline="30000"/>
              <a:t>2</a:t>
            </a:r>
            <a:r>
              <a:rPr lang="en-US" sz="1500" b="1"/>
              <a:t>fm</a:t>
            </a:r>
            <a:r>
              <a:rPr lang="en-US" sz="1500" b="1" baseline="30000"/>
              <a:t>2</a:t>
            </a:r>
            <a:r>
              <a:rPr lang="en-US" sz="1500" b="1"/>
              <a:t>/MeV]</a:t>
            </a: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0" y="0"/>
            <a:ext cx="9144000" cy="652463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10080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/>
            </a:pPr>
            <a:r>
              <a:rPr lang="en-US" altLang="ja-JP" sz="4000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Fragmentation of the strength in </a:t>
            </a:r>
            <a:r>
              <a:rPr lang="en-GB" altLang="ja-JP" sz="4000" kern="0" baseline="3000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26</a:t>
            </a:r>
            <a:r>
              <a:rPr lang="en-GB" altLang="ja-JP" sz="4000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Ne</a:t>
            </a:r>
            <a:endParaRPr lang="en-GB" altLang="ja-JP" sz="4000" kern="0" dirty="0">
              <a:solidFill>
                <a:srgbClr val="FFFF00"/>
              </a:solidFill>
              <a:latin typeface="Arial Rounded MT Bold" pitchFamily="34" charset="0"/>
              <a:ea typeface="ＭＳ Ｐゴシック" charset="-128"/>
              <a:cs typeface="+mj-cs"/>
            </a:endParaRPr>
          </a:p>
        </p:txBody>
      </p:sp>
      <p:sp>
        <p:nvSpPr>
          <p:cNvPr id="12314" name="Text Box 4"/>
          <p:cNvSpPr txBox="1">
            <a:spLocks noChangeArrowheads="1"/>
          </p:cNvSpPr>
          <p:nvPr/>
        </p:nvSpPr>
        <p:spPr bwMode="auto">
          <a:xfrm>
            <a:off x="142844" y="1303344"/>
            <a:ext cx="4510472" cy="453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902" tIns="41451" rIns="82902" bIns="41451">
            <a:spAutoFit/>
          </a:bodyPr>
          <a:lstStyle/>
          <a:p>
            <a:pPr defTabSz="828675"/>
            <a:r>
              <a:rPr lang="en-US" sz="1200" b="1" dirty="0" smtClean="0"/>
              <a:t>“Systematic” </a:t>
            </a:r>
            <a:r>
              <a:rPr lang="en-US" altLang="ja-JP" sz="1200" b="1" dirty="0">
                <a:ea typeface="ＭＳ Ｐゴシック" pitchFamily="34" charset="-128"/>
              </a:rPr>
              <a:t>E1 </a:t>
            </a:r>
            <a:r>
              <a:rPr lang="en-US" sz="1200" b="1" dirty="0"/>
              <a:t>Strength predicted by QRRPA </a:t>
            </a:r>
            <a:r>
              <a:rPr lang="en-US" sz="1200" b="1" dirty="0" smtClean="0"/>
              <a:t>calculations</a:t>
            </a:r>
          </a:p>
          <a:p>
            <a:pPr defTabSz="828675"/>
            <a:r>
              <a:rPr lang="en-US" sz="1200" b="1" dirty="0" smtClean="0"/>
              <a:t>(for deformed Ne nuclei)</a:t>
            </a:r>
            <a:endParaRPr lang="fr-FR" sz="1200" b="1" dirty="0"/>
          </a:p>
        </p:txBody>
      </p:sp>
      <p:sp>
        <p:nvSpPr>
          <p:cNvPr id="12315" name="Rectangle 26"/>
          <p:cNvSpPr>
            <a:spLocks noChangeArrowheads="1"/>
          </p:cNvSpPr>
          <p:nvPr/>
        </p:nvSpPr>
        <p:spPr bwMode="auto">
          <a:xfrm>
            <a:off x="0" y="6589736"/>
            <a:ext cx="6643688" cy="2682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82902" tIns="41451" rIns="82902" bIns="41451">
            <a:spAutoFit/>
          </a:bodyPr>
          <a:lstStyle/>
          <a:p>
            <a:pPr defTabSz="828675"/>
            <a:r>
              <a:rPr lang="en-GB" altLang="ja-JP" sz="1200" b="1" dirty="0">
                <a:solidFill>
                  <a:srgbClr val="FFC000"/>
                </a:solidFill>
                <a:ea typeface="ＭＳ Ｐゴシック" pitchFamily="34" charset="-128"/>
              </a:rPr>
              <a:t>Cao L.-G. and Ma Z.-Y. Phys. Rev. C 71, 034305 (2005)</a:t>
            </a:r>
            <a:endParaRPr lang="ja-JP" altLang="en-US" sz="1200" b="1" dirty="0">
              <a:solidFill>
                <a:srgbClr val="FFC000"/>
              </a:solidFill>
              <a:ea typeface="ＭＳ Ｐゴシック" pitchFamily="34" charset="-128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429250" y="2165354"/>
            <a:ext cx="3071813" cy="363855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8" name="Picture 6" descr="26ne_cro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2374904"/>
            <a:ext cx="3000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5429250" y="4089404"/>
            <a:ext cx="314325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1000" b="1" dirty="0">
                <a:cs typeface="Times New Roman" pitchFamily="18" charset="0"/>
              </a:rPr>
              <a:t>Figure 1: Reconstructed excitation energy spectra from the Coulomb break up measurement [10] of the dipole strength distributions for </a:t>
            </a:r>
            <a:r>
              <a:rPr lang="en-US" sz="1000" b="1" baseline="30000" dirty="0">
                <a:cs typeface="Times New Roman" pitchFamily="18" charset="0"/>
              </a:rPr>
              <a:t>26</a:t>
            </a:r>
            <a:r>
              <a:rPr lang="en-US" sz="1000" b="1" dirty="0">
                <a:cs typeface="Times New Roman" pitchFamily="18" charset="0"/>
              </a:rPr>
              <a:t>Ne in function of the gamma ray energy after </a:t>
            </a:r>
            <a:r>
              <a:rPr lang="en-US" sz="1000" b="1" dirty="0" err="1">
                <a:cs typeface="Times New Roman" pitchFamily="18" charset="0"/>
              </a:rPr>
              <a:t>substraction</a:t>
            </a:r>
            <a:r>
              <a:rPr lang="en-US" sz="1000" b="1" dirty="0">
                <a:cs typeface="Times New Roman" pitchFamily="18" charset="0"/>
              </a:rPr>
              <a:t> of background and E2 contributions.</a:t>
            </a:r>
          </a:p>
          <a:p>
            <a:pPr algn="just"/>
            <a:endParaRPr lang="en-US" sz="1000" b="1" dirty="0"/>
          </a:p>
          <a:p>
            <a:pPr algn="just"/>
            <a:r>
              <a:rPr lang="fr-FR" sz="1100" dirty="0"/>
              <a:t>J. Gibelin </a:t>
            </a:r>
            <a:r>
              <a:rPr lang="fr-FR" sz="1100" i="1" dirty="0"/>
              <a:t>et al.</a:t>
            </a:r>
            <a:r>
              <a:rPr lang="fr-FR" sz="1100" dirty="0"/>
              <a:t>, Phys. </a:t>
            </a:r>
            <a:r>
              <a:rPr lang="da-DK" sz="1100" dirty="0"/>
              <a:t>Rev. Lett. 101, 212503 (2008).</a:t>
            </a:r>
            <a:endParaRPr lang="it-IT" sz="1100" dirty="0"/>
          </a:p>
          <a:p>
            <a:pPr algn="just" eaLnBrk="0" hangingPunct="0"/>
            <a:r>
              <a:rPr lang="en-US" sz="1200" dirty="0">
                <a:cs typeface="Times New Roman" pitchFamily="18" charset="0"/>
              </a:rPr>
              <a:t/>
            </a:r>
            <a:br>
              <a:rPr lang="en-US" sz="1200" dirty="0"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0" name="CasellaDiTesto 10"/>
          <p:cNvSpPr txBox="1">
            <a:spLocks noChangeArrowheads="1"/>
          </p:cNvSpPr>
          <p:nvPr/>
        </p:nvSpPr>
        <p:spPr bwMode="auto">
          <a:xfrm>
            <a:off x="5286407" y="946154"/>
            <a:ext cx="3857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i="1" u="sng" dirty="0" err="1">
                <a:solidFill>
                  <a:srgbClr val="FFC000"/>
                </a:solidFill>
                <a:latin typeface="Garamond" pitchFamily="18" charset="0"/>
              </a:rPr>
              <a:t>Virtual</a:t>
            </a:r>
            <a:r>
              <a:rPr lang="it-IT" sz="2400" b="1" i="1" u="sng" dirty="0">
                <a:solidFill>
                  <a:srgbClr val="FFC000"/>
                </a:solidFill>
                <a:latin typeface="Garamond" pitchFamily="18" charset="0"/>
              </a:rPr>
              <a:t> </a:t>
            </a:r>
            <a:r>
              <a:rPr lang="it-IT" sz="2400" b="1" i="1" u="sng" dirty="0" err="1">
                <a:solidFill>
                  <a:srgbClr val="FFC000"/>
                </a:solidFill>
                <a:latin typeface="Garamond" pitchFamily="18" charset="0"/>
              </a:rPr>
              <a:t>Photon</a:t>
            </a:r>
            <a:r>
              <a:rPr lang="it-IT" sz="2400" b="1" i="1" u="sng" dirty="0">
                <a:solidFill>
                  <a:srgbClr val="FFC000"/>
                </a:solidFill>
                <a:latin typeface="Garamond" pitchFamily="18" charset="0"/>
              </a:rPr>
              <a:t> Breakup </a:t>
            </a:r>
            <a:r>
              <a:rPr lang="it-IT" sz="2400" b="1" i="1" dirty="0" err="1" smtClean="0">
                <a:solidFill>
                  <a:srgbClr val="FFC000"/>
                </a:solidFill>
                <a:latin typeface="Garamond" pitchFamily="18" charset="0"/>
              </a:rPr>
              <a:t>Method</a:t>
            </a:r>
            <a:r>
              <a:rPr lang="it-IT" sz="2400" b="1" i="1" dirty="0" smtClean="0">
                <a:solidFill>
                  <a:srgbClr val="FFC000"/>
                </a:solidFill>
                <a:latin typeface="Garamond" pitchFamily="18" charset="0"/>
              </a:rPr>
              <a:t> @ 85AMeV</a:t>
            </a:r>
            <a:endParaRPr lang="it-IT" sz="2400" b="1" i="1" dirty="0">
              <a:solidFill>
                <a:srgbClr val="FFC000"/>
              </a:solidFill>
              <a:latin typeface="Garamond" pitchFamily="18" charset="0"/>
            </a:endParaRPr>
          </a:p>
          <a:p>
            <a:endParaRPr lang="it-IT" dirty="0"/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5429256" y="5803904"/>
            <a:ext cx="3143272" cy="453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 defTabSz="828675"/>
            <a:r>
              <a:rPr lang="en-US" altLang="ja-JP" sz="1200" b="1" dirty="0">
                <a:ea typeface="ＭＳ Ｐゴシック" pitchFamily="34" charset="-128"/>
              </a:rPr>
              <a:t>B(E1) = 0.60</a:t>
            </a:r>
            <a:r>
              <a:rPr lang="en-US" altLang="ja-JP" sz="1200" b="1" dirty="0">
                <a:ea typeface="ＭＳ Ｐゴシック" pitchFamily="34" charset="-128"/>
                <a:sym typeface="Symbol" pitchFamily="18" charset="2"/>
              </a:rPr>
              <a:t>0.06 </a:t>
            </a:r>
            <a:r>
              <a:rPr lang="en-US" altLang="ja-JP" sz="1200" b="1" dirty="0" smtClean="0">
                <a:ea typeface="ＭＳ Ｐゴシック" pitchFamily="34" charset="-128"/>
                <a:sym typeface="Symbol" pitchFamily="18" charset="2"/>
              </a:rPr>
              <a:t>e</a:t>
            </a:r>
            <a:r>
              <a:rPr lang="en-US" altLang="ja-JP" sz="1200" b="1" baseline="30000" dirty="0" smtClean="0"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ja-JP" sz="1200" b="1" dirty="0" smtClean="0">
                <a:ea typeface="ＭＳ Ｐゴシック" pitchFamily="34" charset="-128"/>
                <a:sym typeface="Symbol" pitchFamily="18" charset="2"/>
              </a:rPr>
              <a:t>fm</a:t>
            </a:r>
            <a:r>
              <a:rPr lang="en-US" altLang="ja-JP" sz="1200" b="1" baseline="30000" dirty="0" smtClean="0">
                <a:ea typeface="ＭＳ Ｐゴシック" pitchFamily="34" charset="-128"/>
                <a:sym typeface="Symbol" pitchFamily="18" charset="2"/>
              </a:rPr>
              <a:t>2 </a:t>
            </a:r>
            <a:endParaRPr lang="en-US" altLang="ja-JP" sz="1200" b="1" baseline="30000" dirty="0">
              <a:ea typeface="ＭＳ Ｐゴシック" pitchFamily="34" charset="-128"/>
              <a:sym typeface="Symbol" pitchFamily="18" charset="2"/>
            </a:endParaRPr>
          </a:p>
          <a:p>
            <a:pPr algn="ctr" defTabSz="828675"/>
            <a:r>
              <a:rPr lang="en-US" sz="1200" b="1" i="1" dirty="0">
                <a:sym typeface="Symbol" pitchFamily="18" charset="2"/>
              </a:rPr>
              <a:t>or 5.9 </a:t>
            </a:r>
            <a:r>
              <a:rPr lang="en-US" altLang="ja-JP" sz="1200" b="1" i="1" dirty="0">
                <a:ea typeface="ＭＳ Ｐゴシック" pitchFamily="34" charset="-128"/>
                <a:sym typeface="Symbol" pitchFamily="18" charset="2"/>
              </a:rPr>
              <a:t> 1.0% of TRK sum rule @ 9 </a:t>
            </a:r>
            <a:r>
              <a:rPr lang="en-US" altLang="ja-JP" sz="1200" b="1" i="1" dirty="0" err="1">
                <a:ea typeface="ＭＳ Ｐゴシック" pitchFamily="34" charset="-128"/>
                <a:sym typeface="Symbol" pitchFamily="18" charset="2"/>
              </a:rPr>
              <a:t>MeV</a:t>
            </a:r>
            <a:endParaRPr lang="fr-FR" sz="1200" b="1" i="1" dirty="0">
              <a:sym typeface="Symbol" pitchFamily="18" charset="2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6357917" y="3232149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?</a:t>
            </a:r>
            <a:endParaRPr lang="it-IT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10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4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282575"/>
            <a:ext cx="89297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FFFF00"/>
                </a:solidFill>
              </a:rPr>
              <a:t>Outline</a:t>
            </a:r>
            <a:endParaRPr lang="en-US" sz="2800" u="sng" dirty="0" smtClean="0">
              <a:solidFill>
                <a:srgbClr val="FFFF66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Technique 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Last 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RISING results on Pygmy in </a:t>
            </a:r>
            <a:r>
              <a:rPr lang="en-US" sz="2800" baseline="30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Ni  and neutron skin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Strenght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distribution in </a:t>
            </a:r>
            <a:r>
              <a:rPr lang="en-US" sz="2800" b="1" baseline="30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Conclusions  PROPOSAL and FUTURE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52463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10080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/>
            </a:pPr>
            <a:r>
              <a:rPr lang="en-GB" altLang="ja-JP" sz="4000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Search for pygmy in deformed </a:t>
            </a:r>
            <a:r>
              <a:rPr lang="en-GB" altLang="ja-JP" sz="4000" kern="0" baseline="3000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100</a:t>
            </a:r>
            <a:r>
              <a:rPr lang="en-GB" altLang="ja-JP" sz="4000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Zr</a:t>
            </a:r>
            <a:endParaRPr lang="en-GB" altLang="ja-JP" sz="4000" kern="0" dirty="0">
              <a:solidFill>
                <a:srgbClr val="FFFF00"/>
              </a:solidFill>
              <a:latin typeface="Arial Rounded MT Bold" pitchFamily="34" charset="0"/>
              <a:ea typeface="ＭＳ Ｐゴシック" charset="-128"/>
              <a:cs typeface="+mj-cs"/>
            </a:endParaRPr>
          </a:p>
        </p:txBody>
      </p:sp>
      <p:pic>
        <p:nvPicPr>
          <p:cNvPr id="260099" name="Picture 3" descr="C:\Users\oliver\Desktop\2009\My Dropbox\Proposal\PAC_AGATA_2010\100Zr.E1\100zr_rpa_defQPR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4937125" cy="3413125"/>
          </a:xfrm>
          <a:prstGeom prst="rect">
            <a:avLst/>
          </a:prstGeom>
          <a:noFill/>
        </p:spPr>
      </p:pic>
      <p:pic>
        <p:nvPicPr>
          <p:cNvPr id="260100" name="Picture 4" descr="C:\Users\oliver\Desktop\2009\My Dropbox\Proposal\PAC_AGATA_2010\100Zr.E1\first 2 bands 100z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741368"/>
            <a:ext cx="2962275" cy="3402012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0" y="4857760"/>
            <a:ext cx="4314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RQRPA </a:t>
            </a:r>
            <a:r>
              <a:rPr lang="it-IT" dirty="0" err="1" smtClean="0">
                <a:solidFill>
                  <a:srgbClr val="FFFF00"/>
                </a:solidFill>
              </a:rPr>
              <a:t>highly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deformed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with</a:t>
            </a:r>
            <a:r>
              <a:rPr lang="it-IT" dirty="0" smtClean="0">
                <a:solidFill>
                  <a:srgbClr val="FFFF00"/>
                </a:solidFill>
              </a:rPr>
              <a:t> beta=0.4</a:t>
            </a:r>
          </a:p>
          <a:p>
            <a:r>
              <a:rPr lang="it-IT" dirty="0" err="1" smtClean="0">
                <a:solidFill>
                  <a:srgbClr val="FFFF00"/>
                </a:solidFill>
              </a:rPr>
              <a:t>calculations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done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by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Daniel Pena </a:t>
            </a:r>
            <a:r>
              <a:rPr lang="it-IT" dirty="0" err="1" smtClean="0">
                <a:solidFill>
                  <a:srgbClr val="FFC000"/>
                </a:solidFill>
              </a:rPr>
              <a:t>Arteaga</a:t>
            </a:r>
            <a:r>
              <a:rPr lang="it-IT" dirty="0" smtClean="0">
                <a:solidFill>
                  <a:srgbClr val="FFC000"/>
                </a:solidFill>
              </a:rPr>
              <a:t> ipno.in2p3.fr </a:t>
            </a:r>
            <a:r>
              <a:rPr lang="it-IT" dirty="0" err="1" smtClean="0">
                <a:solidFill>
                  <a:srgbClr val="FFC000"/>
                </a:solidFill>
              </a:rPr>
              <a:t>Orsay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260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214818"/>
            <a:ext cx="2857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0" y="5214950"/>
            <a:ext cx="8715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u="sng" dirty="0" smtClean="0">
                <a:solidFill>
                  <a:srgbClr val="FFFF00"/>
                </a:solidFill>
              </a:rPr>
              <a:t>OPEN QUESTION</a:t>
            </a:r>
            <a:r>
              <a:rPr lang="en-US" dirty="0" smtClean="0">
                <a:solidFill>
                  <a:srgbClr val="FFFF00"/>
                </a:solidFill>
              </a:rPr>
              <a:t>: Deformation hinders the dipole strength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BUT </a:t>
            </a:r>
            <a:r>
              <a:rPr lang="en-US" dirty="0" smtClean="0">
                <a:solidFill>
                  <a:srgbClr val="FFFF00"/>
                </a:solidFill>
              </a:rPr>
              <a:t>low-lying </a:t>
            </a:r>
            <a:r>
              <a:rPr lang="en-US" i="1" dirty="0" smtClean="0">
                <a:solidFill>
                  <a:srgbClr val="FFFF00"/>
                </a:solidFill>
              </a:rPr>
              <a:t>E1 strength increases with the neutron </a:t>
            </a:r>
            <a:r>
              <a:rPr lang="en-US" dirty="0" smtClean="0">
                <a:solidFill>
                  <a:srgbClr val="FFFF00"/>
                </a:solidFill>
              </a:rPr>
              <a:t>number</a:t>
            </a:r>
          </a:p>
          <a:p>
            <a:r>
              <a:rPr lang="it-IT" i="1" dirty="0" smtClean="0"/>
              <a:t>D. Pena </a:t>
            </a:r>
            <a:r>
              <a:rPr lang="it-IT" i="1" dirty="0" err="1" smtClean="0"/>
              <a:t>Arteaga</a:t>
            </a:r>
            <a:r>
              <a:rPr lang="it-IT" i="1" dirty="0" smtClean="0"/>
              <a:t>, E. Khan, and P. Ring  </a:t>
            </a:r>
            <a:r>
              <a:rPr lang="en-US" i="1" dirty="0" smtClean="0"/>
              <a:t>PHYSICAL REVIEW C </a:t>
            </a:r>
            <a:r>
              <a:rPr lang="en-US" b="1" i="1" dirty="0" smtClean="0"/>
              <a:t>79, 034311 (2009)</a:t>
            </a:r>
            <a:endParaRPr lang="it-IT" i="1" dirty="0">
              <a:solidFill>
                <a:srgbClr val="FFFF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4143380"/>
            <a:ext cx="5214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To disentangle the PDR </a:t>
            </a:r>
            <a:r>
              <a:rPr lang="en-US" b="1" u="sng" dirty="0" err="1" smtClean="0">
                <a:solidFill>
                  <a:srgbClr val="FFC000"/>
                </a:solidFill>
                <a:cs typeface="Times New Roman" pitchFamily="18" charset="0"/>
              </a:rPr>
              <a:t>finestructure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 DOPPLER correction with AGATA  is needed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1"/>
          <p:cNvPicPr>
            <a:picLocks noChangeAspect="1" noChangeArrowheads="1"/>
          </p:cNvPicPr>
          <p:nvPr/>
        </p:nvPicPr>
        <p:blipFill>
          <a:blip r:embed="rId3" cstate="print"/>
          <a:srcRect l="10937" t="12500" r="28646" b="19166"/>
          <a:stretch>
            <a:fillRect/>
          </a:stretch>
        </p:blipFill>
        <p:spPr bwMode="auto">
          <a:xfrm>
            <a:off x="71406" y="1071546"/>
            <a:ext cx="555822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10080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/>
            </a:pPr>
            <a:r>
              <a:rPr lang="en-GB" altLang="ja-JP" sz="3200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  <a:cs typeface="+mj-cs"/>
              </a:rPr>
              <a:t>Search for strength around threshold in </a:t>
            </a:r>
            <a:r>
              <a:rPr lang="en-GB" altLang="ja-JP" sz="3200" kern="0" baseline="3000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</a:rPr>
              <a:t>82</a:t>
            </a:r>
            <a:r>
              <a:rPr lang="en-GB" altLang="ja-JP" sz="3200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</a:rPr>
              <a:t>Ge </a:t>
            </a:r>
            <a:endParaRPr lang="en-GB" altLang="ja-JP" sz="3200" kern="0" dirty="0">
              <a:solidFill>
                <a:srgbClr val="FFFF00"/>
              </a:solidFill>
              <a:latin typeface="Arial Rounded MT Bold" pitchFamily="34" charset="0"/>
              <a:ea typeface="ＭＳ Ｐゴシック" charset="-128"/>
              <a:cs typeface="+mj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0034" y="5143512"/>
            <a:ext cx="4872552" cy="95410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PREDICTION: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RPA(Skl2) calculations for 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2107389" y="3464719"/>
            <a:ext cx="928694" cy="1588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2285984" y="2143116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715008" y="1285860"/>
            <a:ext cx="340990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aseline="30000" dirty="0" smtClean="0">
                <a:solidFill>
                  <a:srgbClr val="FFC000"/>
                </a:solidFill>
              </a:rPr>
              <a:t>	</a:t>
            </a:r>
            <a:r>
              <a:rPr lang="it-IT" sz="2800" dirty="0" smtClean="0">
                <a:solidFill>
                  <a:srgbClr val="FFC000"/>
                </a:solidFill>
              </a:rPr>
              <a:t>N/Z	(N-Z)</a:t>
            </a:r>
            <a:r>
              <a:rPr lang="it-IT" sz="2800" baseline="30000" dirty="0" smtClean="0">
                <a:solidFill>
                  <a:srgbClr val="FFC000"/>
                </a:solidFill>
              </a:rPr>
              <a:t>2</a:t>
            </a:r>
            <a:r>
              <a:rPr lang="it-IT" sz="2800" dirty="0" smtClean="0">
                <a:solidFill>
                  <a:srgbClr val="FFC000"/>
                </a:solidFill>
              </a:rPr>
              <a:t>/A</a:t>
            </a:r>
            <a:endParaRPr lang="it-IT" sz="2800" baseline="30000" dirty="0" smtClean="0">
              <a:solidFill>
                <a:srgbClr val="FFC000"/>
              </a:solidFill>
            </a:endParaRPr>
          </a:p>
          <a:p>
            <a:r>
              <a:rPr lang="it-IT" sz="2800" baseline="30000" dirty="0" smtClean="0">
                <a:solidFill>
                  <a:srgbClr val="FFC000"/>
                </a:solidFill>
              </a:rPr>
              <a:t>68</a:t>
            </a:r>
            <a:r>
              <a:rPr lang="it-IT" sz="2800" dirty="0" smtClean="0">
                <a:solidFill>
                  <a:srgbClr val="FFC000"/>
                </a:solidFill>
              </a:rPr>
              <a:t>Ni:	1.43	0.031</a:t>
            </a:r>
          </a:p>
          <a:p>
            <a:r>
              <a:rPr lang="it-IT" sz="2800" baseline="30000" dirty="0" smtClean="0">
                <a:solidFill>
                  <a:srgbClr val="FFC000"/>
                </a:solidFill>
              </a:rPr>
              <a:t>64</a:t>
            </a:r>
            <a:r>
              <a:rPr lang="it-IT" sz="2800" dirty="0" smtClean="0">
                <a:solidFill>
                  <a:srgbClr val="FFC000"/>
                </a:solidFill>
              </a:rPr>
              <a:t>Fe:	1.46	0.035</a:t>
            </a:r>
          </a:p>
          <a:p>
            <a:r>
              <a:rPr lang="it-IT" sz="2800" baseline="30000" dirty="0" smtClean="0">
                <a:solidFill>
                  <a:srgbClr val="FFC000"/>
                </a:solidFill>
              </a:rPr>
              <a:t>100</a:t>
            </a:r>
            <a:r>
              <a:rPr lang="it-IT" sz="2800" dirty="0" smtClean="0">
                <a:solidFill>
                  <a:srgbClr val="FFC000"/>
                </a:solidFill>
              </a:rPr>
              <a:t>Zr:	1.5	0.04</a:t>
            </a:r>
          </a:p>
          <a:p>
            <a:r>
              <a:rPr lang="it-IT" sz="2800" baseline="30000" dirty="0" smtClean="0">
                <a:solidFill>
                  <a:srgbClr val="FFC000"/>
                </a:solidFill>
              </a:rPr>
              <a:t>82</a:t>
            </a:r>
            <a:r>
              <a:rPr lang="it-IT" sz="2800" dirty="0" smtClean="0">
                <a:solidFill>
                  <a:srgbClr val="FFC000"/>
                </a:solidFill>
              </a:rPr>
              <a:t>Ge:	1.56	0.048</a:t>
            </a:r>
          </a:p>
          <a:p>
            <a:r>
              <a:rPr lang="it-IT" sz="2800" baseline="30000" dirty="0" smtClean="0">
                <a:solidFill>
                  <a:srgbClr val="FFC000"/>
                </a:solidFill>
              </a:rPr>
              <a:t>26</a:t>
            </a:r>
            <a:r>
              <a:rPr lang="it-IT" sz="2800" dirty="0" smtClean="0">
                <a:solidFill>
                  <a:srgbClr val="FFC000"/>
                </a:solidFill>
              </a:rPr>
              <a:t>Ne:	1.6	0.053</a:t>
            </a:r>
          </a:p>
          <a:p>
            <a:r>
              <a:rPr lang="it-IT" sz="2800" baseline="30000" dirty="0" smtClean="0">
                <a:solidFill>
                  <a:srgbClr val="FFC000"/>
                </a:solidFill>
              </a:rPr>
              <a:t>132</a:t>
            </a:r>
            <a:r>
              <a:rPr lang="it-IT" sz="2800" dirty="0" smtClean="0">
                <a:solidFill>
                  <a:srgbClr val="FFC000"/>
                </a:solidFill>
              </a:rPr>
              <a:t>Sn:1.64	0.059</a:t>
            </a:r>
          </a:p>
          <a:p>
            <a:endParaRPr lang="it-IT" sz="28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642910" y="2928934"/>
            <a:ext cx="785818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642910" y="857232"/>
            <a:ext cx="785818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FFFF00"/>
                </a:solidFill>
                <a:cs typeface="Times New Roman" pitchFamily="18" charset="0"/>
              </a:rPr>
              <a:t>GSI is unique place where we have combination of Beam intensity, species, energy AND Tracking-Detector-systems to do this relativistic coulomb excitation.</a:t>
            </a:r>
          </a:p>
          <a:p>
            <a:pPr algn="just"/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For PDR </a:t>
            </a:r>
            <a:r>
              <a:rPr lang="en-US" b="1" u="sng" dirty="0" err="1" smtClean="0">
                <a:solidFill>
                  <a:srgbClr val="FFC000"/>
                </a:solidFill>
                <a:cs typeface="Times New Roman" pitchFamily="18" charset="0"/>
              </a:rPr>
              <a:t>finestructure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 DOPPLER correction with AGATA  is needed.</a:t>
            </a:r>
          </a:p>
          <a:p>
            <a:pPr algn="just"/>
            <a:endParaRPr lang="en-US" sz="1600" b="1" dirty="0" smtClean="0">
              <a:solidFill>
                <a:srgbClr val="FFC000"/>
              </a:solidFill>
              <a:cs typeface="Times New Roman" pitchFamily="18" charset="0"/>
            </a:endParaRPr>
          </a:p>
          <a:p>
            <a:pPr algn="just" eaLnBrk="0" hangingPunct="0"/>
            <a:endParaRPr lang="en-US" sz="1600" dirty="0" smtClean="0">
              <a:solidFill>
                <a:srgbClr val="FFC000"/>
              </a:solidFill>
              <a:cs typeface="Times New Roman" pitchFamily="18" charset="0"/>
            </a:endParaRPr>
          </a:p>
          <a:p>
            <a:pPr algn="just" eaLnBrk="0" hangingPunct="0"/>
            <a:endParaRPr lang="en-US" sz="1600" dirty="0" smtClean="0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14282" y="0"/>
            <a:ext cx="87137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Garamond" pitchFamily="18" charset="0"/>
              </a:rPr>
              <a:t>M</a:t>
            </a:r>
            <a:r>
              <a:rPr lang="en-US" sz="2000" b="1" dirty="0">
                <a:solidFill>
                  <a:srgbClr val="FFFF00"/>
                </a:solidFill>
                <a:latin typeface="Garamond" pitchFamily="18" charset="0"/>
              </a:rPr>
              <a:t>EASUREMENTS OF THE   </a:t>
            </a:r>
            <a:r>
              <a:rPr lang="en-US" sz="2800" b="1" dirty="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800" b="1" dirty="0">
                <a:solidFill>
                  <a:srgbClr val="FFFF00"/>
                </a:solidFill>
                <a:latin typeface="Garamond" pitchFamily="18" charset="0"/>
              </a:rPr>
              <a:t> D</a:t>
            </a:r>
            <a:r>
              <a:rPr lang="en-US" sz="2000" b="1" dirty="0">
                <a:solidFill>
                  <a:srgbClr val="FFFF00"/>
                </a:solidFill>
                <a:latin typeface="Garamond" pitchFamily="18" charset="0"/>
              </a:rPr>
              <a:t>ECAY OF THE </a:t>
            </a:r>
            <a:r>
              <a:rPr lang="en-US" sz="2800" b="1" dirty="0">
                <a:solidFill>
                  <a:srgbClr val="FFFF00"/>
                </a:solidFill>
                <a:latin typeface="Garamond" pitchFamily="18" charset="0"/>
              </a:rPr>
              <a:t>P</a:t>
            </a:r>
            <a:r>
              <a:rPr lang="en-US" sz="2000" b="1" dirty="0">
                <a:solidFill>
                  <a:srgbClr val="FFFF00"/>
                </a:solidFill>
                <a:latin typeface="Garamond" pitchFamily="18" charset="0"/>
              </a:rPr>
              <a:t>YGMY </a:t>
            </a:r>
            <a:r>
              <a:rPr lang="en-US" sz="2800" b="1" dirty="0">
                <a:solidFill>
                  <a:srgbClr val="FFFF00"/>
                </a:solidFill>
                <a:latin typeface="Garamond" pitchFamily="18" charset="0"/>
              </a:rPr>
              <a:t>D</a:t>
            </a:r>
            <a:r>
              <a:rPr lang="en-US" sz="2000" b="1" dirty="0">
                <a:solidFill>
                  <a:srgbClr val="FFFF00"/>
                </a:solidFill>
                <a:latin typeface="Garamond" pitchFamily="18" charset="0"/>
              </a:rPr>
              <a:t>IPOLE </a:t>
            </a:r>
            <a:r>
              <a:rPr lang="en-US" sz="2800" b="1" dirty="0">
                <a:solidFill>
                  <a:srgbClr val="FFFF00"/>
                </a:solidFill>
                <a:latin typeface="Garamond" pitchFamily="18" charset="0"/>
              </a:rPr>
              <a:t>R</a:t>
            </a:r>
            <a:r>
              <a:rPr lang="en-US" sz="2000" b="1" dirty="0">
                <a:solidFill>
                  <a:srgbClr val="FFFF00"/>
                </a:solidFill>
                <a:latin typeface="Garamond" pitchFamily="18" charset="0"/>
              </a:rPr>
              <a:t>ESONANCE </a:t>
            </a:r>
            <a:r>
              <a:rPr lang="en-US" sz="2000" b="1" dirty="0" smtClean="0">
                <a:solidFill>
                  <a:srgbClr val="FFFF00"/>
                </a:solidFill>
                <a:latin typeface="Garamond" pitchFamily="18" charset="0"/>
              </a:rPr>
              <a:t>   in  </a:t>
            </a:r>
            <a:r>
              <a:rPr lang="en-US" sz="2800" b="1" baseline="30000" dirty="0" smtClean="0">
                <a:solidFill>
                  <a:srgbClr val="FFFF00"/>
                </a:solidFill>
                <a:latin typeface="Garamond" pitchFamily="18" charset="0"/>
              </a:rPr>
              <a:t>64</a:t>
            </a:r>
            <a:r>
              <a:rPr lang="en-US" sz="2800" b="1" dirty="0" smtClean="0">
                <a:solidFill>
                  <a:srgbClr val="FFFF00"/>
                </a:solidFill>
                <a:latin typeface="Garamond" pitchFamily="18" charset="0"/>
              </a:rPr>
              <a:t>Fe</a:t>
            </a:r>
            <a:endParaRPr lang="en-US" sz="2800" b="1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42910" y="3179673"/>
            <a:ext cx="785818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The plan is to study </a:t>
            </a:r>
            <a:r>
              <a:rPr lang="en-US" b="1" u="sng" dirty="0" smtClean="0">
                <a:solidFill>
                  <a:srgbClr val="C00000"/>
                </a:solidFill>
                <a:cs typeface="Times New Roman" pitchFamily="18" charset="0"/>
              </a:rPr>
              <a:t>first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 the nucleus </a:t>
            </a:r>
            <a:r>
              <a:rPr lang="en-US" b="1" baseline="30000" dirty="0" smtClean="0">
                <a:solidFill>
                  <a:srgbClr val="C00000"/>
                </a:solidFill>
                <a:cs typeface="Times New Roman" pitchFamily="18" charset="0"/>
              </a:rPr>
              <a:t>64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Fe to infer </a:t>
            </a:r>
          </a:p>
          <a:p>
            <a:pPr algn="just"/>
            <a:r>
              <a:rPr lang="en-US" b="1" u="sng" dirty="0" smtClean="0">
                <a:solidFill>
                  <a:srgbClr val="C00000"/>
                </a:solidFill>
                <a:cs typeface="Times New Roman" pitchFamily="18" charset="0"/>
              </a:rPr>
              <a:t>the size of neutron skin 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by improving the technique used for </a:t>
            </a:r>
            <a:r>
              <a:rPr lang="en-US" b="1" baseline="30000" dirty="0" smtClean="0">
                <a:solidFill>
                  <a:srgbClr val="C00000"/>
                </a:solidFill>
                <a:cs typeface="Times New Roman" pitchFamily="18" charset="0"/>
              </a:rPr>
              <a:t>68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Ni.</a:t>
            </a:r>
          </a:p>
          <a:p>
            <a:pPr algn="just"/>
            <a:endParaRPr lang="en-US" sz="1600" b="1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71472" y="4286256"/>
            <a:ext cx="857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  <a:cs typeface="Times New Roman" pitchFamily="18" charset="0"/>
              </a:rPr>
              <a:t>BEAM TIME REQUESTS</a:t>
            </a:r>
            <a:endParaRPr lang="it-IT" sz="1600" dirty="0" smtClean="0">
              <a:solidFill>
                <a:srgbClr val="FFC000"/>
              </a:solidFill>
            </a:endParaRPr>
          </a:p>
          <a:p>
            <a:pPr algn="just" eaLnBrk="0" hangingPunct="0"/>
            <a:r>
              <a:rPr lang="en-US" dirty="0" smtClean="0">
                <a:solidFill>
                  <a:srgbClr val="FFC000"/>
                </a:solidFill>
                <a:cs typeface="Times New Roman" pitchFamily="18" charset="0"/>
              </a:rPr>
              <a:t>Based on our assumptions of beam intensities and experience </a:t>
            </a:r>
          </a:p>
          <a:p>
            <a:pPr algn="just" eaLnBrk="0" hangingPunct="0"/>
            <a:r>
              <a:rPr lang="en-US" dirty="0" smtClean="0">
                <a:solidFill>
                  <a:srgbClr val="FFC000"/>
                </a:solidFill>
                <a:cs typeface="Times New Roman" pitchFamily="18" charset="0"/>
              </a:rPr>
              <a:t>with </a:t>
            </a:r>
            <a:r>
              <a:rPr lang="en-US" baseline="30000" dirty="0" smtClean="0">
                <a:solidFill>
                  <a:srgbClr val="FFC000"/>
                </a:solidFill>
                <a:cs typeface="Times New Roman" pitchFamily="18" charset="0"/>
              </a:rPr>
              <a:t>68</a:t>
            </a:r>
            <a:r>
              <a:rPr lang="en-US" dirty="0" smtClean="0">
                <a:solidFill>
                  <a:srgbClr val="FFC000"/>
                </a:solidFill>
                <a:cs typeface="Times New Roman" pitchFamily="18" charset="0"/>
              </a:rPr>
              <a:t>Ni we would request 7 days (21 shifts) for the data taking</a:t>
            </a:r>
          </a:p>
          <a:p>
            <a:pPr algn="just" eaLnBrk="0" hangingPunct="0"/>
            <a:r>
              <a:rPr lang="en-US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7 days with Beam on the </a:t>
            </a:r>
            <a:r>
              <a:rPr lang="en-US" b="1" u="sng" dirty="0" err="1" smtClean="0">
                <a:solidFill>
                  <a:srgbClr val="FFC000"/>
                </a:solidFill>
                <a:cs typeface="Times New Roman" pitchFamily="18" charset="0"/>
              </a:rPr>
              <a:t>Pb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 target </a:t>
            </a:r>
            <a:endParaRPr lang="en-US" dirty="0" smtClean="0">
              <a:solidFill>
                <a:srgbClr val="FFC000"/>
              </a:solidFill>
              <a:cs typeface="Times New Roman" pitchFamily="18" charset="0"/>
            </a:endParaRPr>
          </a:p>
          <a:p>
            <a:pPr algn="just" eaLnBrk="0" hangingPunct="0"/>
            <a:endParaRPr lang="en-US" dirty="0" smtClean="0">
              <a:solidFill>
                <a:srgbClr val="FFC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42910" y="2928934"/>
            <a:ext cx="785818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42910" y="4643446"/>
            <a:ext cx="785818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42910" y="3857628"/>
            <a:ext cx="785818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642910" y="1226563"/>
            <a:ext cx="785818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For PDR </a:t>
            </a:r>
            <a:r>
              <a:rPr lang="en-US" b="1" u="sng" dirty="0" err="1" smtClean="0">
                <a:solidFill>
                  <a:srgbClr val="FFC000"/>
                </a:solidFill>
                <a:cs typeface="Times New Roman" pitchFamily="18" charset="0"/>
              </a:rPr>
              <a:t>finestructure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 DOPPLER correction with AGATA  is needed.</a:t>
            </a:r>
          </a:p>
          <a:p>
            <a:pPr algn="just"/>
            <a:endParaRPr lang="en-US" sz="1600" b="1" dirty="0" smtClean="0">
              <a:solidFill>
                <a:srgbClr val="FFC000"/>
              </a:solidFill>
              <a:cs typeface="Times New Roman" pitchFamily="18" charset="0"/>
            </a:endParaRPr>
          </a:p>
          <a:p>
            <a:pPr algn="just" eaLnBrk="0" hangingPunct="0"/>
            <a:endParaRPr lang="en-US" sz="1600" dirty="0" smtClean="0">
              <a:solidFill>
                <a:srgbClr val="FFC000"/>
              </a:solidFill>
              <a:cs typeface="Times New Roman" pitchFamily="18" charset="0"/>
            </a:endParaRPr>
          </a:p>
          <a:p>
            <a:pPr algn="just" eaLnBrk="0" hangingPunct="0"/>
            <a:endParaRPr lang="en-US" sz="1600" dirty="0" smtClean="0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14282" y="0"/>
            <a:ext cx="8713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Garamond" pitchFamily="18" charset="0"/>
              </a:rPr>
              <a:t>FUTURE:   </a:t>
            </a:r>
            <a:r>
              <a:rPr lang="en-US" sz="2000" b="1" dirty="0" smtClean="0">
                <a:solidFill>
                  <a:srgbClr val="FFFF00"/>
                </a:solidFill>
                <a:latin typeface="Garamond" pitchFamily="18" charset="0"/>
              </a:rPr>
              <a:t>  </a:t>
            </a:r>
            <a:r>
              <a:rPr lang="en-US" sz="2800" b="1" baseline="30000" dirty="0" smtClean="0">
                <a:solidFill>
                  <a:srgbClr val="FFFF00"/>
                </a:solidFill>
                <a:latin typeface="Garamond" pitchFamily="18" charset="0"/>
              </a:rPr>
              <a:t>26</a:t>
            </a:r>
            <a:r>
              <a:rPr lang="en-US" sz="2800" b="1" dirty="0" smtClean="0">
                <a:solidFill>
                  <a:srgbClr val="FFFF00"/>
                </a:solidFill>
                <a:latin typeface="Garamond" pitchFamily="18" charset="0"/>
              </a:rPr>
              <a:t>Ne, </a:t>
            </a:r>
            <a:r>
              <a:rPr lang="en-US" sz="2800" b="1" baseline="30000" dirty="0" smtClean="0">
                <a:solidFill>
                  <a:srgbClr val="FFFF00"/>
                </a:solidFill>
                <a:latin typeface="Garamond" pitchFamily="18" charset="0"/>
              </a:rPr>
              <a:t>100</a:t>
            </a:r>
            <a:r>
              <a:rPr lang="en-US" sz="2800" b="1" dirty="0" smtClean="0">
                <a:solidFill>
                  <a:srgbClr val="FFFF00"/>
                </a:solidFill>
                <a:latin typeface="Garamond" pitchFamily="18" charset="0"/>
              </a:rPr>
              <a:t>Zr and </a:t>
            </a:r>
            <a:r>
              <a:rPr lang="en-US" sz="2800" b="1" baseline="30000" dirty="0" smtClean="0">
                <a:solidFill>
                  <a:srgbClr val="FFFF00"/>
                </a:solidFill>
                <a:latin typeface="Garamond" pitchFamily="18" charset="0"/>
              </a:rPr>
              <a:t>82</a:t>
            </a:r>
            <a:r>
              <a:rPr lang="en-US" sz="2800" b="1" dirty="0" smtClean="0">
                <a:solidFill>
                  <a:srgbClr val="FFFF00"/>
                </a:solidFill>
                <a:latin typeface="Garamond" pitchFamily="18" charset="0"/>
              </a:rPr>
              <a:t>Ge</a:t>
            </a:r>
            <a:endParaRPr lang="en-US" sz="2800" b="1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42910" y="2071678"/>
            <a:ext cx="78581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endParaRPr lang="en-US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just"/>
            <a:endParaRPr lang="en-US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just"/>
            <a:endParaRPr lang="en-US" sz="16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cs typeface="Times New Roman" pitchFamily="18" charset="0"/>
              </a:rPr>
              <a:t>The experiment on </a:t>
            </a:r>
            <a:r>
              <a:rPr lang="en-US" sz="1600" b="1" baseline="30000" dirty="0" smtClean="0">
                <a:solidFill>
                  <a:srgbClr val="C00000"/>
                </a:solidFill>
                <a:cs typeface="Times New Roman" pitchFamily="18" charset="0"/>
              </a:rPr>
              <a:t>26</a:t>
            </a:r>
            <a:r>
              <a:rPr lang="en-US" sz="1600" b="1" dirty="0" smtClean="0">
                <a:solidFill>
                  <a:srgbClr val="C00000"/>
                </a:solidFill>
                <a:cs typeface="Times New Roman" pitchFamily="18" charset="0"/>
              </a:rPr>
              <a:t>Ne will give important, </a:t>
            </a:r>
            <a:r>
              <a:rPr lang="en-US" sz="1600" b="1" u="sng" dirty="0" smtClean="0">
                <a:solidFill>
                  <a:srgbClr val="C00000"/>
                </a:solidFill>
                <a:cs typeface="Times New Roman" pitchFamily="18" charset="0"/>
              </a:rPr>
              <a:t>complementary</a:t>
            </a:r>
            <a:r>
              <a:rPr lang="en-US" sz="1600" b="1" dirty="0" smtClean="0">
                <a:solidFill>
                  <a:srgbClr val="C00000"/>
                </a:solidFill>
                <a:cs typeface="Times New Roman" pitchFamily="18" charset="0"/>
              </a:rPr>
              <a:t> Information to the Coulomb Breakup experiments</a:t>
            </a:r>
            <a:endParaRPr lang="en-US" sz="1600" b="1" dirty="0" smtClean="0">
              <a:solidFill>
                <a:srgbClr val="C00000"/>
              </a:solidFill>
              <a:cs typeface="Times New Roman" pitchFamily="18" charset="0"/>
              <a:sym typeface="Wingdings" pitchFamily="2" charset="2"/>
            </a:endParaRPr>
          </a:p>
          <a:p>
            <a:pPr algn="just"/>
            <a:endParaRPr lang="en-US" sz="16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just"/>
            <a:endParaRPr lang="en-US" sz="16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cs typeface="Times New Roman" pitchFamily="18" charset="0"/>
              </a:rPr>
              <a:t>The experiment on the </a:t>
            </a:r>
            <a:r>
              <a:rPr lang="en-US" sz="1600" b="1" u="sng" dirty="0" smtClean="0">
                <a:solidFill>
                  <a:srgbClr val="C00000"/>
                </a:solidFill>
                <a:cs typeface="Times New Roman" pitchFamily="18" charset="0"/>
              </a:rPr>
              <a:t>deformed nucleus </a:t>
            </a:r>
            <a:r>
              <a:rPr lang="en-US" sz="1600" b="1" dirty="0" smtClean="0">
                <a:solidFill>
                  <a:srgbClr val="C00000"/>
                </a:solidFill>
                <a:cs typeface="Times New Roman" pitchFamily="18" charset="0"/>
              </a:rPr>
              <a:t>of </a:t>
            </a:r>
            <a:r>
              <a:rPr lang="en-US" sz="1600" b="1" baseline="30000" dirty="0" smtClean="0">
                <a:solidFill>
                  <a:srgbClr val="C00000"/>
                </a:solidFill>
                <a:cs typeface="Times New Roman" pitchFamily="18" charset="0"/>
              </a:rPr>
              <a:t>100</a:t>
            </a:r>
            <a:r>
              <a:rPr lang="en-US" sz="1600" b="1" dirty="0" smtClean="0">
                <a:solidFill>
                  <a:srgbClr val="C00000"/>
                </a:solidFill>
                <a:cs typeface="Times New Roman" pitchFamily="18" charset="0"/>
              </a:rPr>
              <a:t>Zr is very important and will give completely inside in the interpretation of the PDR.</a:t>
            </a:r>
          </a:p>
          <a:p>
            <a:pPr algn="just"/>
            <a:endParaRPr lang="en-US" sz="16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cs typeface="Times New Roman" pitchFamily="18" charset="0"/>
              </a:rPr>
              <a:t>The experiment on the neutron rich nucleus </a:t>
            </a:r>
            <a:r>
              <a:rPr lang="en-US" sz="1600" b="1" baseline="30000" dirty="0" smtClean="0">
                <a:solidFill>
                  <a:srgbClr val="C00000"/>
                </a:solidFill>
                <a:cs typeface="Times New Roman" pitchFamily="18" charset="0"/>
              </a:rPr>
              <a:t>82</a:t>
            </a:r>
            <a:r>
              <a:rPr lang="en-US" sz="1600" b="1" dirty="0" smtClean="0">
                <a:solidFill>
                  <a:srgbClr val="C00000"/>
                </a:solidFill>
                <a:cs typeface="Times New Roman" pitchFamily="18" charset="0"/>
              </a:rPr>
              <a:t>Ge will be </a:t>
            </a:r>
            <a:r>
              <a:rPr lang="en-US" sz="1600" b="1" u="sng" dirty="0" smtClean="0">
                <a:solidFill>
                  <a:srgbClr val="C00000"/>
                </a:solidFill>
                <a:cs typeface="Times New Roman" pitchFamily="18" charset="0"/>
              </a:rPr>
              <a:t>a good test </a:t>
            </a:r>
            <a:r>
              <a:rPr lang="en-US" sz="1600" b="1" dirty="0" smtClean="0">
                <a:solidFill>
                  <a:srgbClr val="C00000"/>
                </a:solidFill>
                <a:cs typeface="Times New Roman" pitchFamily="18" charset="0"/>
              </a:rPr>
              <a:t>for theory, which predicts the absence of </a:t>
            </a:r>
            <a:r>
              <a:rPr lang="en-US" sz="1600" b="1" dirty="0" err="1" smtClean="0">
                <a:solidFill>
                  <a:srgbClr val="C00000"/>
                </a:solidFill>
                <a:cs typeface="Times New Roman" pitchFamily="18" charset="0"/>
              </a:rPr>
              <a:t>strenght</a:t>
            </a:r>
            <a:r>
              <a:rPr lang="en-US" sz="1600" b="1" dirty="0" smtClean="0">
                <a:solidFill>
                  <a:srgbClr val="C00000"/>
                </a:solidFill>
                <a:cs typeface="Times New Roman" pitchFamily="18" charset="0"/>
              </a:rPr>
              <a:t> around the threshold</a:t>
            </a:r>
            <a:endParaRPr lang="en-US" sz="1600" b="1" dirty="0" smtClean="0">
              <a:solidFill>
                <a:srgbClr val="C00000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00034" y="5854503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7 days with Beam on the </a:t>
            </a:r>
            <a:r>
              <a:rPr lang="en-US" b="1" u="sng" dirty="0" err="1" smtClean="0">
                <a:solidFill>
                  <a:srgbClr val="FFC000"/>
                </a:solidFill>
                <a:cs typeface="Times New Roman" pitchFamily="18" charset="0"/>
              </a:rPr>
              <a:t>Pb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 target for EACH of THE ISOTOPES</a:t>
            </a:r>
            <a:endParaRPr lang="en-US" dirty="0" smtClean="0">
              <a:solidFill>
                <a:srgbClr val="FFC000"/>
              </a:solidFill>
              <a:cs typeface="Times New Roman" pitchFamily="18" charset="0"/>
            </a:endParaRPr>
          </a:p>
          <a:p>
            <a:pPr algn="just" eaLnBrk="0" hangingPunct="0"/>
            <a:endParaRPr lang="en-US" dirty="0" smtClean="0">
              <a:solidFill>
                <a:srgbClr val="FFC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8" grpId="0"/>
      <p:bldP spid="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00034" y="1357298"/>
            <a:ext cx="8429684" cy="4429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8" name="Grafico 7"/>
          <p:cNvGraphicFramePr/>
          <p:nvPr/>
        </p:nvGraphicFramePr>
        <p:xfrm>
          <a:off x="152400" y="1319212"/>
          <a:ext cx="4333875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/>
          <p:nvPr/>
        </p:nvGraphicFramePr>
        <p:xfrm>
          <a:off x="4657725" y="1328737"/>
          <a:ext cx="4333875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ttangolo 3"/>
          <p:cNvSpPr/>
          <p:nvPr/>
        </p:nvSpPr>
        <p:spPr>
          <a:xfrm>
            <a:off x="428596" y="214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080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/>
            </a:pPr>
            <a:r>
              <a:rPr lang="en-US" altLang="ja-JP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</a:rPr>
              <a:t>The Pygmy Dipole Resonance in </a:t>
            </a:r>
            <a:r>
              <a:rPr lang="en-US" altLang="ja-JP" kern="0" baseline="3000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</a:rPr>
              <a:t>64</a:t>
            </a:r>
            <a:r>
              <a:rPr lang="en-US" altLang="ja-JP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</a:rPr>
              <a:t>Fe </a:t>
            </a:r>
          </a:p>
          <a:p>
            <a:pPr algn="ctr" defTabSz="10080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/>
            </a:pPr>
            <a:r>
              <a:rPr lang="en-US" altLang="ja-JP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</a:rPr>
              <a:t>and the properties of neutron skin</a:t>
            </a:r>
          </a:p>
          <a:p>
            <a:pPr algn="ctr" defTabSz="10080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  <a:tab pos="8686800" algn="l"/>
              </a:tabLst>
              <a:defRPr/>
            </a:pPr>
            <a:r>
              <a:rPr lang="en-US" altLang="ja-JP" kern="0" dirty="0" smtClean="0">
                <a:solidFill>
                  <a:srgbClr val="FFFF00"/>
                </a:solidFill>
                <a:latin typeface="Arial Rounded MT Bold" pitchFamily="34" charset="0"/>
                <a:ea typeface="ＭＳ Ｐゴシック" charset="-128"/>
              </a:rPr>
              <a:t>MEASURED at 400AMeV</a:t>
            </a:r>
            <a:endParaRPr lang="en-GB" altLang="ja-JP" kern="0" dirty="0">
              <a:solidFill>
                <a:srgbClr val="FFFF00"/>
              </a:solidFill>
              <a:latin typeface="Arial Rounded MT Bold" pitchFamily="34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788" y="133350"/>
            <a:ext cx="5686425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071802" y="328612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Lorenz</a:t>
            </a:r>
            <a:r>
              <a:rPr lang="it-IT" dirty="0" smtClean="0"/>
              <a:t> </a:t>
            </a:r>
            <a:r>
              <a:rPr lang="it-IT" dirty="0" err="1" smtClean="0"/>
              <a:t>boost</a:t>
            </a:r>
            <a:endParaRPr lang="it-IT" dirty="0" smtClean="0"/>
          </a:p>
          <a:p>
            <a:r>
              <a:rPr lang="it-IT" dirty="0" smtClean="0"/>
              <a:t>at 60% v/c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1266849"/>
            <a:ext cx="88106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3857620" y="5929330"/>
            <a:ext cx="142876" cy="92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>
            <a:off x="285720" y="6357958"/>
            <a:ext cx="3643338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1"/>
          <p:cNvGrpSpPr/>
          <p:nvPr/>
        </p:nvGrpSpPr>
        <p:grpSpPr>
          <a:xfrm>
            <a:off x="7643803" y="785794"/>
            <a:ext cx="1500197" cy="693423"/>
            <a:chOff x="6500826" y="524281"/>
            <a:chExt cx="1371059" cy="648339"/>
          </a:xfrm>
        </p:grpSpPr>
        <p:sp>
          <p:nvSpPr>
            <p:cNvPr id="8" name="Rettangolo arrotondato 7"/>
            <p:cNvSpPr/>
            <p:nvPr/>
          </p:nvSpPr>
          <p:spPr>
            <a:xfrm rot="3173961">
              <a:off x="6786578" y="285728"/>
              <a:ext cx="357190" cy="9286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arrotondato 8"/>
            <p:cNvSpPr/>
            <p:nvPr/>
          </p:nvSpPr>
          <p:spPr>
            <a:xfrm rot="3173961">
              <a:off x="7014630" y="529678"/>
              <a:ext cx="357190" cy="9286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arrotondato 10"/>
            <p:cNvSpPr/>
            <p:nvPr/>
          </p:nvSpPr>
          <p:spPr>
            <a:xfrm rot="3173961">
              <a:off x="7228943" y="529678"/>
              <a:ext cx="357190" cy="9286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arrotondato 9"/>
            <p:cNvSpPr/>
            <p:nvPr/>
          </p:nvSpPr>
          <p:spPr>
            <a:xfrm rot="3173961">
              <a:off x="7005515" y="263330"/>
              <a:ext cx="348289" cy="8701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dirty="0" smtClean="0"/>
                <a:t>LaBr3:Ce</a:t>
              </a:r>
              <a:endParaRPr lang="it-IT" sz="1000" dirty="0"/>
            </a:p>
          </p:txBody>
        </p:sp>
      </p:grpSp>
      <p:sp>
        <p:nvSpPr>
          <p:cNvPr id="15" name="Ovale 14"/>
          <p:cNvSpPr/>
          <p:nvPr/>
        </p:nvSpPr>
        <p:spPr>
          <a:xfrm rot="3139482">
            <a:off x="7633960" y="1301369"/>
            <a:ext cx="639403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71472" y="2214554"/>
            <a:ext cx="2359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LaBr3:Ce </a:t>
            </a:r>
            <a:r>
              <a:rPr lang="it-IT" dirty="0" err="1" smtClean="0"/>
              <a:t>Detectors</a:t>
            </a:r>
            <a:r>
              <a:rPr lang="it-IT" dirty="0" smtClean="0"/>
              <a:t> at </a:t>
            </a:r>
          </a:p>
          <a:p>
            <a:r>
              <a:rPr lang="it-IT" dirty="0" err="1"/>
              <a:t>d</a:t>
            </a:r>
            <a:r>
              <a:rPr lang="it-IT" dirty="0" err="1" smtClean="0"/>
              <a:t>ifferent</a:t>
            </a:r>
            <a:r>
              <a:rPr lang="it-IT" dirty="0" smtClean="0"/>
              <a:t> </a:t>
            </a:r>
            <a:r>
              <a:rPr lang="it-IT" dirty="0" err="1" smtClean="0"/>
              <a:t>angles</a:t>
            </a:r>
            <a:r>
              <a:rPr lang="it-IT" dirty="0" smtClean="0"/>
              <a:t> (50cm)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around</a:t>
            </a:r>
            <a:r>
              <a:rPr lang="it-IT" dirty="0" smtClean="0"/>
              <a:t> the Target</a:t>
            </a:r>
            <a:endParaRPr lang="it-IT" dirty="0"/>
          </a:p>
        </p:txBody>
      </p:sp>
      <p:grpSp>
        <p:nvGrpSpPr>
          <p:cNvPr id="3" name="Group 104"/>
          <p:cNvGrpSpPr>
            <a:grpSpLocks/>
          </p:cNvGrpSpPr>
          <p:nvPr/>
        </p:nvGrpSpPr>
        <p:grpSpPr bwMode="auto">
          <a:xfrm rot="2863826">
            <a:off x="4195755" y="5485750"/>
            <a:ext cx="540061" cy="1152823"/>
            <a:chOff x="2381" y="845"/>
            <a:chExt cx="45" cy="453"/>
          </a:xfrm>
        </p:grpSpPr>
        <p:cxnSp>
          <p:nvCxnSpPr>
            <p:cNvPr id="20" name="AutoShape 105"/>
            <p:cNvCxnSpPr>
              <a:cxnSpLocks noChangeShapeType="1"/>
            </p:cNvCxnSpPr>
            <p:nvPr/>
          </p:nvCxnSpPr>
          <p:spPr bwMode="auto">
            <a:xfrm rot="-5400000">
              <a:off x="2381" y="1163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4127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21" name="AutoShape 106"/>
            <p:cNvCxnSpPr>
              <a:cxnSpLocks noChangeShapeType="1"/>
            </p:cNvCxnSpPr>
            <p:nvPr/>
          </p:nvCxnSpPr>
          <p:spPr bwMode="auto">
            <a:xfrm rot="16200000" flipH="1">
              <a:off x="2381" y="1118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4127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22" name="AutoShape 107"/>
            <p:cNvCxnSpPr>
              <a:cxnSpLocks noChangeShapeType="1"/>
            </p:cNvCxnSpPr>
            <p:nvPr/>
          </p:nvCxnSpPr>
          <p:spPr bwMode="auto">
            <a:xfrm rot="-5400000">
              <a:off x="2381" y="1072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4127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23" name="AutoShape 108"/>
            <p:cNvCxnSpPr>
              <a:cxnSpLocks noChangeShapeType="1"/>
            </p:cNvCxnSpPr>
            <p:nvPr/>
          </p:nvCxnSpPr>
          <p:spPr bwMode="auto">
            <a:xfrm rot="16200000" flipH="1">
              <a:off x="2381" y="1027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4127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24" name="AutoShape 109"/>
            <p:cNvCxnSpPr>
              <a:cxnSpLocks noChangeShapeType="1"/>
            </p:cNvCxnSpPr>
            <p:nvPr/>
          </p:nvCxnSpPr>
          <p:spPr bwMode="auto">
            <a:xfrm rot="-5400000">
              <a:off x="2381" y="981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4127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25" name="AutoShape 110"/>
            <p:cNvCxnSpPr>
              <a:cxnSpLocks noChangeShapeType="1"/>
            </p:cNvCxnSpPr>
            <p:nvPr/>
          </p:nvCxnSpPr>
          <p:spPr bwMode="auto">
            <a:xfrm rot="16200000" flipH="1">
              <a:off x="2381" y="936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4127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26" name="Line 111"/>
            <p:cNvSpPr>
              <a:spLocks noChangeShapeType="1"/>
            </p:cNvSpPr>
            <p:nvPr/>
          </p:nvSpPr>
          <p:spPr bwMode="auto">
            <a:xfrm flipV="1">
              <a:off x="2381" y="845"/>
              <a:ext cx="0" cy="91"/>
            </a:xfrm>
            <a:prstGeom prst="line">
              <a:avLst/>
            </a:prstGeom>
            <a:noFill/>
            <a:ln w="4127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it-IT"/>
            </a:p>
          </p:txBody>
        </p:sp>
        <p:cxnSp>
          <p:nvCxnSpPr>
            <p:cNvPr id="27" name="AutoShape 112"/>
            <p:cNvCxnSpPr>
              <a:cxnSpLocks noChangeShapeType="1"/>
            </p:cNvCxnSpPr>
            <p:nvPr/>
          </p:nvCxnSpPr>
          <p:spPr bwMode="auto">
            <a:xfrm rot="-5400000">
              <a:off x="2381" y="1253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4127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28" name="AutoShape 113"/>
            <p:cNvCxnSpPr>
              <a:cxnSpLocks noChangeShapeType="1"/>
            </p:cNvCxnSpPr>
            <p:nvPr/>
          </p:nvCxnSpPr>
          <p:spPr bwMode="auto">
            <a:xfrm rot="16200000" flipH="1">
              <a:off x="2381" y="1208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41275">
              <a:solidFill>
                <a:srgbClr val="FFC000"/>
              </a:solidFill>
              <a:round/>
              <a:headEnd/>
              <a:tailEnd/>
            </a:ln>
          </p:spPr>
        </p:cxnSp>
      </p:grpSp>
      <p:grpSp>
        <p:nvGrpSpPr>
          <p:cNvPr id="4" name="Group 104"/>
          <p:cNvGrpSpPr>
            <a:grpSpLocks/>
          </p:cNvGrpSpPr>
          <p:nvPr/>
        </p:nvGrpSpPr>
        <p:grpSpPr bwMode="auto">
          <a:xfrm rot="20479742">
            <a:off x="3600973" y="4702415"/>
            <a:ext cx="266991" cy="1564625"/>
            <a:chOff x="2381" y="845"/>
            <a:chExt cx="45" cy="453"/>
          </a:xfrm>
        </p:grpSpPr>
        <p:cxnSp>
          <p:nvCxnSpPr>
            <p:cNvPr id="34" name="AutoShape 105"/>
            <p:cNvCxnSpPr>
              <a:cxnSpLocks noChangeShapeType="1"/>
            </p:cNvCxnSpPr>
            <p:nvPr/>
          </p:nvCxnSpPr>
          <p:spPr bwMode="auto">
            <a:xfrm rot="-5400000">
              <a:off x="2381" y="1163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31750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35" name="AutoShape 106"/>
            <p:cNvCxnSpPr>
              <a:cxnSpLocks noChangeShapeType="1"/>
            </p:cNvCxnSpPr>
            <p:nvPr/>
          </p:nvCxnSpPr>
          <p:spPr bwMode="auto">
            <a:xfrm rot="16200000" flipH="1">
              <a:off x="2381" y="1118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31750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36" name="AutoShape 107"/>
            <p:cNvCxnSpPr>
              <a:cxnSpLocks noChangeShapeType="1"/>
            </p:cNvCxnSpPr>
            <p:nvPr/>
          </p:nvCxnSpPr>
          <p:spPr bwMode="auto">
            <a:xfrm rot="-5400000">
              <a:off x="2381" y="1072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31750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37" name="AutoShape 108"/>
            <p:cNvCxnSpPr>
              <a:cxnSpLocks noChangeShapeType="1"/>
            </p:cNvCxnSpPr>
            <p:nvPr/>
          </p:nvCxnSpPr>
          <p:spPr bwMode="auto">
            <a:xfrm rot="16200000" flipH="1">
              <a:off x="2381" y="1027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31750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38" name="AutoShape 109"/>
            <p:cNvCxnSpPr>
              <a:cxnSpLocks noChangeShapeType="1"/>
            </p:cNvCxnSpPr>
            <p:nvPr/>
          </p:nvCxnSpPr>
          <p:spPr bwMode="auto">
            <a:xfrm rot="-5400000">
              <a:off x="2381" y="981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31750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39" name="AutoShape 110"/>
            <p:cNvCxnSpPr>
              <a:cxnSpLocks noChangeShapeType="1"/>
            </p:cNvCxnSpPr>
            <p:nvPr/>
          </p:nvCxnSpPr>
          <p:spPr bwMode="auto">
            <a:xfrm rot="16200000" flipH="1">
              <a:off x="2381" y="936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31750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40" name="Line 111"/>
            <p:cNvSpPr>
              <a:spLocks noChangeShapeType="1"/>
            </p:cNvSpPr>
            <p:nvPr/>
          </p:nvSpPr>
          <p:spPr bwMode="auto">
            <a:xfrm flipV="1">
              <a:off x="2381" y="845"/>
              <a:ext cx="0" cy="91"/>
            </a:xfrm>
            <a:prstGeom prst="line">
              <a:avLst/>
            </a:prstGeom>
            <a:noFill/>
            <a:ln w="3175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it-IT"/>
            </a:p>
          </p:txBody>
        </p:sp>
        <p:cxnSp>
          <p:nvCxnSpPr>
            <p:cNvPr id="41" name="AutoShape 112"/>
            <p:cNvCxnSpPr>
              <a:cxnSpLocks noChangeShapeType="1"/>
            </p:cNvCxnSpPr>
            <p:nvPr/>
          </p:nvCxnSpPr>
          <p:spPr bwMode="auto">
            <a:xfrm rot="-5400000">
              <a:off x="2381" y="1253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31750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42" name="AutoShape 113"/>
            <p:cNvCxnSpPr>
              <a:cxnSpLocks noChangeShapeType="1"/>
            </p:cNvCxnSpPr>
            <p:nvPr/>
          </p:nvCxnSpPr>
          <p:spPr bwMode="auto">
            <a:xfrm rot="16200000" flipH="1">
              <a:off x="2381" y="1208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31750">
              <a:solidFill>
                <a:srgbClr val="FFC000"/>
              </a:solidFill>
              <a:round/>
              <a:headEnd/>
              <a:tailEnd/>
            </a:ln>
          </p:spPr>
        </p:cxnSp>
      </p:grpSp>
      <p:grpSp>
        <p:nvGrpSpPr>
          <p:cNvPr id="6" name="Group 104"/>
          <p:cNvGrpSpPr>
            <a:grpSpLocks/>
          </p:cNvGrpSpPr>
          <p:nvPr/>
        </p:nvGrpSpPr>
        <p:grpSpPr bwMode="auto">
          <a:xfrm rot="17668220">
            <a:off x="3159618" y="5321702"/>
            <a:ext cx="123668" cy="1214417"/>
            <a:chOff x="2381" y="845"/>
            <a:chExt cx="45" cy="453"/>
          </a:xfrm>
        </p:grpSpPr>
        <p:cxnSp>
          <p:nvCxnSpPr>
            <p:cNvPr id="44" name="AutoShape 105"/>
            <p:cNvCxnSpPr>
              <a:cxnSpLocks noChangeShapeType="1"/>
            </p:cNvCxnSpPr>
            <p:nvPr/>
          </p:nvCxnSpPr>
          <p:spPr bwMode="auto">
            <a:xfrm rot="-5400000">
              <a:off x="2381" y="1163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31750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45" name="AutoShape 106"/>
            <p:cNvCxnSpPr>
              <a:cxnSpLocks noChangeShapeType="1"/>
            </p:cNvCxnSpPr>
            <p:nvPr/>
          </p:nvCxnSpPr>
          <p:spPr bwMode="auto">
            <a:xfrm rot="16200000" flipH="1">
              <a:off x="2381" y="1118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31750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46" name="AutoShape 107"/>
            <p:cNvCxnSpPr>
              <a:cxnSpLocks noChangeShapeType="1"/>
            </p:cNvCxnSpPr>
            <p:nvPr/>
          </p:nvCxnSpPr>
          <p:spPr bwMode="auto">
            <a:xfrm rot="-5400000">
              <a:off x="2381" y="1072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31750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47" name="AutoShape 108"/>
            <p:cNvCxnSpPr>
              <a:cxnSpLocks noChangeShapeType="1"/>
            </p:cNvCxnSpPr>
            <p:nvPr/>
          </p:nvCxnSpPr>
          <p:spPr bwMode="auto">
            <a:xfrm rot="16200000" flipH="1">
              <a:off x="2381" y="1027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31750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48" name="AutoShape 109"/>
            <p:cNvCxnSpPr>
              <a:cxnSpLocks noChangeShapeType="1"/>
            </p:cNvCxnSpPr>
            <p:nvPr/>
          </p:nvCxnSpPr>
          <p:spPr bwMode="auto">
            <a:xfrm rot="-5400000">
              <a:off x="2381" y="981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31750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49" name="AutoShape 110"/>
            <p:cNvCxnSpPr>
              <a:cxnSpLocks noChangeShapeType="1"/>
            </p:cNvCxnSpPr>
            <p:nvPr/>
          </p:nvCxnSpPr>
          <p:spPr bwMode="auto">
            <a:xfrm rot="16200000" flipH="1">
              <a:off x="2381" y="936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31750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50" name="Line 111"/>
            <p:cNvSpPr>
              <a:spLocks noChangeShapeType="1"/>
            </p:cNvSpPr>
            <p:nvPr/>
          </p:nvSpPr>
          <p:spPr bwMode="auto">
            <a:xfrm flipV="1">
              <a:off x="2381" y="845"/>
              <a:ext cx="0" cy="91"/>
            </a:xfrm>
            <a:prstGeom prst="line">
              <a:avLst/>
            </a:prstGeom>
            <a:noFill/>
            <a:ln w="3175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it-IT"/>
            </a:p>
          </p:txBody>
        </p:sp>
        <p:cxnSp>
          <p:nvCxnSpPr>
            <p:cNvPr id="51" name="AutoShape 112"/>
            <p:cNvCxnSpPr>
              <a:cxnSpLocks noChangeShapeType="1"/>
            </p:cNvCxnSpPr>
            <p:nvPr/>
          </p:nvCxnSpPr>
          <p:spPr bwMode="auto">
            <a:xfrm rot="-5400000">
              <a:off x="2381" y="1253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31750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52" name="AutoShape 113"/>
            <p:cNvCxnSpPr>
              <a:cxnSpLocks noChangeShapeType="1"/>
            </p:cNvCxnSpPr>
            <p:nvPr/>
          </p:nvCxnSpPr>
          <p:spPr bwMode="auto">
            <a:xfrm rot="16200000" flipH="1">
              <a:off x="2381" y="1208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31750">
              <a:solidFill>
                <a:srgbClr val="FFC000"/>
              </a:solidFill>
              <a:round/>
              <a:headEnd/>
              <a:tailEnd/>
            </a:ln>
          </p:spPr>
        </p:cxnSp>
      </p:grpSp>
      <p:grpSp>
        <p:nvGrpSpPr>
          <p:cNvPr id="12" name="Group 104"/>
          <p:cNvGrpSpPr>
            <a:grpSpLocks/>
          </p:cNvGrpSpPr>
          <p:nvPr/>
        </p:nvGrpSpPr>
        <p:grpSpPr bwMode="auto">
          <a:xfrm rot="4881528">
            <a:off x="4514609" y="5762332"/>
            <a:ext cx="671371" cy="1328052"/>
            <a:chOff x="2381" y="845"/>
            <a:chExt cx="45" cy="453"/>
          </a:xfrm>
        </p:grpSpPr>
        <p:cxnSp>
          <p:nvCxnSpPr>
            <p:cNvPr id="54" name="AutoShape 105"/>
            <p:cNvCxnSpPr>
              <a:cxnSpLocks noChangeShapeType="1"/>
            </p:cNvCxnSpPr>
            <p:nvPr/>
          </p:nvCxnSpPr>
          <p:spPr bwMode="auto">
            <a:xfrm rot="-5400000">
              <a:off x="2381" y="1163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50800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55" name="AutoShape 106"/>
            <p:cNvCxnSpPr>
              <a:cxnSpLocks noChangeShapeType="1"/>
            </p:cNvCxnSpPr>
            <p:nvPr/>
          </p:nvCxnSpPr>
          <p:spPr bwMode="auto">
            <a:xfrm rot="16200000" flipH="1">
              <a:off x="2381" y="1118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50800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56" name="AutoShape 107"/>
            <p:cNvCxnSpPr>
              <a:cxnSpLocks noChangeShapeType="1"/>
            </p:cNvCxnSpPr>
            <p:nvPr/>
          </p:nvCxnSpPr>
          <p:spPr bwMode="auto">
            <a:xfrm rot="-5400000">
              <a:off x="2381" y="1072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50800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57" name="AutoShape 108"/>
            <p:cNvCxnSpPr>
              <a:cxnSpLocks noChangeShapeType="1"/>
            </p:cNvCxnSpPr>
            <p:nvPr/>
          </p:nvCxnSpPr>
          <p:spPr bwMode="auto">
            <a:xfrm rot="16200000" flipH="1">
              <a:off x="2381" y="1027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50800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58" name="AutoShape 109"/>
            <p:cNvCxnSpPr>
              <a:cxnSpLocks noChangeShapeType="1"/>
            </p:cNvCxnSpPr>
            <p:nvPr/>
          </p:nvCxnSpPr>
          <p:spPr bwMode="auto">
            <a:xfrm rot="-5400000">
              <a:off x="2381" y="981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50800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59" name="AutoShape 110"/>
            <p:cNvCxnSpPr>
              <a:cxnSpLocks noChangeShapeType="1"/>
            </p:cNvCxnSpPr>
            <p:nvPr/>
          </p:nvCxnSpPr>
          <p:spPr bwMode="auto">
            <a:xfrm rot="16200000" flipH="1">
              <a:off x="2381" y="936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50800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60" name="Line 111"/>
            <p:cNvSpPr>
              <a:spLocks noChangeShapeType="1"/>
            </p:cNvSpPr>
            <p:nvPr/>
          </p:nvSpPr>
          <p:spPr bwMode="auto">
            <a:xfrm flipV="1">
              <a:off x="2381" y="845"/>
              <a:ext cx="0" cy="91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it-IT"/>
            </a:p>
          </p:txBody>
        </p:sp>
        <p:cxnSp>
          <p:nvCxnSpPr>
            <p:cNvPr id="61" name="AutoShape 112"/>
            <p:cNvCxnSpPr>
              <a:cxnSpLocks noChangeShapeType="1"/>
            </p:cNvCxnSpPr>
            <p:nvPr/>
          </p:nvCxnSpPr>
          <p:spPr bwMode="auto">
            <a:xfrm rot="-5400000">
              <a:off x="2381" y="1253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50800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62" name="AutoShape 113"/>
            <p:cNvCxnSpPr>
              <a:cxnSpLocks noChangeShapeType="1"/>
            </p:cNvCxnSpPr>
            <p:nvPr/>
          </p:nvCxnSpPr>
          <p:spPr bwMode="auto">
            <a:xfrm rot="16200000" flipH="1">
              <a:off x="2381" y="1208"/>
              <a:ext cx="45" cy="45"/>
            </a:xfrm>
            <a:prstGeom prst="curvedConnector3">
              <a:avLst>
                <a:gd name="adj1" fmla="val 48889"/>
              </a:avLst>
            </a:prstGeom>
            <a:noFill/>
            <a:ln w="50800">
              <a:solidFill>
                <a:srgbClr val="FFC000"/>
              </a:solidFill>
              <a:round/>
              <a:headEnd/>
              <a:tailEnd/>
            </a:ln>
          </p:spPr>
        </p:cxnSp>
      </p:grpSp>
      <p:sp>
        <p:nvSpPr>
          <p:cNvPr id="63" name="CasellaDiTesto 62"/>
          <p:cNvSpPr txBox="1"/>
          <p:nvPr/>
        </p:nvSpPr>
        <p:spPr>
          <a:xfrm>
            <a:off x="4071934" y="5072074"/>
            <a:ext cx="352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  <a:latin typeface="Symbol" pitchFamily="18" charset="2"/>
              </a:rPr>
              <a:t>g</a:t>
            </a:r>
            <a:endParaRPr lang="it-IT" sz="3200" b="1" dirty="0">
              <a:solidFill>
                <a:srgbClr val="FFC000"/>
              </a:solidFill>
              <a:latin typeface="Symbol" pitchFamily="18" charset="2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5357818" y="6150114"/>
            <a:ext cx="39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C000"/>
                </a:solidFill>
                <a:latin typeface="Symbol" pitchFamily="18" charset="2"/>
              </a:rPr>
              <a:t>g</a:t>
            </a:r>
            <a:endParaRPr lang="it-IT" sz="4000" b="1" dirty="0">
              <a:solidFill>
                <a:srgbClr val="FFC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3" name="Picture 3"/>
          <p:cNvPicPr>
            <a:picLocks noChangeAspect="1" noChangeArrowheads="1"/>
          </p:cNvPicPr>
          <p:nvPr/>
        </p:nvPicPr>
        <p:blipFill>
          <a:blip r:embed="rId3" cstate="print"/>
          <a:srcRect l="3387" t="22785" r="1761"/>
          <a:stretch>
            <a:fillRect/>
          </a:stretch>
        </p:blipFill>
        <p:spPr bwMode="auto">
          <a:xfrm>
            <a:off x="-857288" y="1047762"/>
            <a:ext cx="10001320" cy="58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" name="Gruppo 75"/>
          <p:cNvGrpSpPr/>
          <p:nvPr/>
        </p:nvGrpSpPr>
        <p:grpSpPr>
          <a:xfrm>
            <a:off x="428596" y="4618811"/>
            <a:ext cx="5468360" cy="2239189"/>
            <a:chOff x="285720" y="7404917"/>
            <a:chExt cx="5468360" cy="2239189"/>
          </a:xfrm>
        </p:grpSpPr>
        <p:sp>
          <p:nvSpPr>
            <p:cNvPr id="5" name="Rettangolo 4"/>
            <p:cNvSpPr/>
            <p:nvPr/>
          </p:nvSpPr>
          <p:spPr>
            <a:xfrm>
              <a:off x="3857620" y="8631832"/>
              <a:ext cx="142876" cy="9286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" name="Connettore 2 6"/>
            <p:cNvCxnSpPr/>
            <p:nvPr/>
          </p:nvCxnSpPr>
          <p:spPr>
            <a:xfrm>
              <a:off x="285720" y="9060460"/>
              <a:ext cx="3643338" cy="158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04"/>
            <p:cNvGrpSpPr>
              <a:grpSpLocks/>
            </p:cNvGrpSpPr>
            <p:nvPr/>
          </p:nvGrpSpPr>
          <p:grpSpPr bwMode="auto">
            <a:xfrm rot="2863826">
              <a:off x="4192194" y="8196302"/>
              <a:ext cx="540061" cy="1143197"/>
              <a:chOff x="2381" y="845"/>
              <a:chExt cx="45" cy="453"/>
            </a:xfrm>
          </p:grpSpPr>
          <p:cxnSp>
            <p:nvCxnSpPr>
              <p:cNvPr id="33" name="AutoShape 105"/>
              <p:cNvCxnSpPr>
                <a:cxnSpLocks noChangeShapeType="1"/>
              </p:cNvCxnSpPr>
              <p:nvPr/>
            </p:nvCxnSpPr>
            <p:spPr bwMode="auto">
              <a:xfrm rot="-5400000">
                <a:off x="2381" y="1163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41275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34" name="AutoShape 106"/>
              <p:cNvCxnSpPr>
                <a:cxnSpLocks noChangeShapeType="1"/>
              </p:cNvCxnSpPr>
              <p:nvPr/>
            </p:nvCxnSpPr>
            <p:spPr bwMode="auto">
              <a:xfrm rot="16200000" flipH="1">
                <a:off x="2381" y="1118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41275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35" name="AutoShape 107"/>
              <p:cNvCxnSpPr>
                <a:cxnSpLocks noChangeShapeType="1"/>
              </p:cNvCxnSpPr>
              <p:nvPr/>
            </p:nvCxnSpPr>
            <p:spPr bwMode="auto">
              <a:xfrm rot="-5400000">
                <a:off x="2381" y="1072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41275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36" name="AutoShape 108"/>
              <p:cNvCxnSpPr>
                <a:cxnSpLocks noChangeShapeType="1"/>
              </p:cNvCxnSpPr>
              <p:nvPr/>
            </p:nvCxnSpPr>
            <p:spPr bwMode="auto">
              <a:xfrm rot="16200000" flipH="1">
                <a:off x="2381" y="1027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41275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37" name="AutoShape 109"/>
              <p:cNvCxnSpPr>
                <a:cxnSpLocks noChangeShapeType="1"/>
              </p:cNvCxnSpPr>
              <p:nvPr/>
            </p:nvCxnSpPr>
            <p:spPr bwMode="auto">
              <a:xfrm rot="-5400000">
                <a:off x="2381" y="981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41275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38" name="AutoShape 110"/>
              <p:cNvCxnSpPr>
                <a:cxnSpLocks noChangeShapeType="1"/>
              </p:cNvCxnSpPr>
              <p:nvPr/>
            </p:nvCxnSpPr>
            <p:spPr bwMode="auto">
              <a:xfrm rot="16200000" flipH="1">
                <a:off x="2381" y="936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41275">
                <a:solidFill>
                  <a:srgbClr val="FFC000"/>
                </a:solidFill>
                <a:round/>
                <a:headEnd/>
                <a:tailEnd/>
              </a:ln>
            </p:spPr>
          </p:cxnSp>
          <p:sp>
            <p:nvSpPr>
              <p:cNvPr id="39" name="Line 111"/>
              <p:cNvSpPr>
                <a:spLocks noChangeShapeType="1"/>
              </p:cNvSpPr>
              <p:nvPr/>
            </p:nvSpPr>
            <p:spPr bwMode="auto">
              <a:xfrm flipV="1">
                <a:off x="2381" y="845"/>
                <a:ext cx="0" cy="91"/>
              </a:xfrm>
              <a:prstGeom prst="line">
                <a:avLst/>
              </a:prstGeom>
              <a:noFill/>
              <a:ln w="4127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it-IT"/>
              </a:p>
            </p:txBody>
          </p:sp>
          <p:cxnSp>
            <p:nvCxnSpPr>
              <p:cNvPr id="40" name="AutoShape 112"/>
              <p:cNvCxnSpPr>
                <a:cxnSpLocks noChangeShapeType="1"/>
              </p:cNvCxnSpPr>
              <p:nvPr/>
            </p:nvCxnSpPr>
            <p:spPr bwMode="auto">
              <a:xfrm rot="-5400000">
                <a:off x="2381" y="1253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41275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1" name="AutoShape 113"/>
              <p:cNvCxnSpPr>
                <a:cxnSpLocks noChangeShapeType="1"/>
              </p:cNvCxnSpPr>
              <p:nvPr/>
            </p:nvCxnSpPr>
            <p:spPr bwMode="auto">
              <a:xfrm rot="16200000" flipH="1">
                <a:off x="2381" y="1208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41275">
                <a:solidFill>
                  <a:srgbClr val="FFC000"/>
                </a:solidFill>
                <a:round/>
                <a:headEnd/>
                <a:tailEnd/>
              </a:ln>
            </p:spPr>
          </p:cxnSp>
        </p:grpSp>
        <p:grpSp>
          <p:nvGrpSpPr>
            <p:cNvPr id="4" name="Group 104"/>
            <p:cNvGrpSpPr>
              <a:grpSpLocks/>
            </p:cNvGrpSpPr>
            <p:nvPr/>
          </p:nvGrpSpPr>
          <p:grpSpPr bwMode="auto">
            <a:xfrm rot="20479742">
              <a:off x="3600973" y="7404917"/>
              <a:ext cx="266991" cy="1564625"/>
              <a:chOff x="2381" y="845"/>
              <a:chExt cx="45" cy="453"/>
            </a:xfrm>
          </p:grpSpPr>
          <p:cxnSp>
            <p:nvCxnSpPr>
              <p:cNvPr id="43" name="AutoShape 105"/>
              <p:cNvCxnSpPr>
                <a:cxnSpLocks noChangeShapeType="1"/>
              </p:cNvCxnSpPr>
              <p:nvPr/>
            </p:nvCxnSpPr>
            <p:spPr bwMode="auto">
              <a:xfrm rot="-5400000">
                <a:off x="2381" y="1163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3175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4" name="AutoShape 106"/>
              <p:cNvCxnSpPr>
                <a:cxnSpLocks noChangeShapeType="1"/>
              </p:cNvCxnSpPr>
              <p:nvPr/>
            </p:nvCxnSpPr>
            <p:spPr bwMode="auto">
              <a:xfrm rot="16200000" flipH="1">
                <a:off x="2381" y="1118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3175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5" name="AutoShape 107"/>
              <p:cNvCxnSpPr>
                <a:cxnSpLocks noChangeShapeType="1"/>
              </p:cNvCxnSpPr>
              <p:nvPr/>
            </p:nvCxnSpPr>
            <p:spPr bwMode="auto">
              <a:xfrm rot="-5400000">
                <a:off x="2381" y="1072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3175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6" name="AutoShape 108"/>
              <p:cNvCxnSpPr>
                <a:cxnSpLocks noChangeShapeType="1"/>
              </p:cNvCxnSpPr>
              <p:nvPr/>
            </p:nvCxnSpPr>
            <p:spPr bwMode="auto">
              <a:xfrm rot="16200000" flipH="1">
                <a:off x="2381" y="1027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3175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7" name="AutoShape 109"/>
              <p:cNvCxnSpPr>
                <a:cxnSpLocks noChangeShapeType="1"/>
              </p:cNvCxnSpPr>
              <p:nvPr/>
            </p:nvCxnSpPr>
            <p:spPr bwMode="auto">
              <a:xfrm rot="-5400000">
                <a:off x="2381" y="981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3175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8" name="AutoShape 110"/>
              <p:cNvCxnSpPr>
                <a:cxnSpLocks noChangeShapeType="1"/>
              </p:cNvCxnSpPr>
              <p:nvPr/>
            </p:nvCxnSpPr>
            <p:spPr bwMode="auto">
              <a:xfrm rot="16200000" flipH="1">
                <a:off x="2381" y="936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31750">
                <a:solidFill>
                  <a:srgbClr val="FFC000"/>
                </a:solidFill>
                <a:round/>
                <a:headEnd/>
                <a:tailEnd/>
              </a:ln>
            </p:spPr>
          </p:cxnSp>
          <p:sp>
            <p:nvSpPr>
              <p:cNvPr id="49" name="Line 111"/>
              <p:cNvSpPr>
                <a:spLocks noChangeShapeType="1"/>
              </p:cNvSpPr>
              <p:nvPr/>
            </p:nvSpPr>
            <p:spPr bwMode="auto">
              <a:xfrm flipV="1">
                <a:off x="2381" y="845"/>
                <a:ext cx="0" cy="91"/>
              </a:xfrm>
              <a:prstGeom prst="line">
                <a:avLst/>
              </a:prstGeom>
              <a:noFill/>
              <a:ln w="317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it-IT"/>
              </a:p>
            </p:txBody>
          </p:sp>
          <p:cxnSp>
            <p:nvCxnSpPr>
              <p:cNvPr id="50" name="AutoShape 112"/>
              <p:cNvCxnSpPr>
                <a:cxnSpLocks noChangeShapeType="1"/>
              </p:cNvCxnSpPr>
              <p:nvPr/>
            </p:nvCxnSpPr>
            <p:spPr bwMode="auto">
              <a:xfrm rot="-5400000">
                <a:off x="2381" y="1253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3175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1" name="AutoShape 113"/>
              <p:cNvCxnSpPr>
                <a:cxnSpLocks noChangeShapeType="1"/>
              </p:cNvCxnSpPr>
              <p:nvPr/>
            </p:nvCxnSpPr>
            <p:spPr bwMode="auto">
              <a:xfrm rot="16200000" flipH="1">
                <a:off x="2381" y="1208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31750">
                <a:solidFill>
                  <a:srgbClr val="FFC000"/>
                </a:solidFill>
                <a:round/>
                <a:headEnd/>
                <a:tailEnd/>
              </a:ln>
            </p:spPr>
          </p:cxnSp>
        </p:grpSp>
        <p:grpSp>
          <p:nvGrpSpPr>
            <p:cNvPr id="6" name="Group 104"/>
            <p:cNvGrpSpPr>
              <a:grpSpLocks/>
            </p:cNvGrpSpPr>
            <p:nvPr/>
          </p:nvGrpSpPr>
          <p:grpSpPr bwMode="auto">
            <a:xfrm rot="17668220">
              <a:off x="3159618" y="8024204"/>
              <a:ext cx="123668" cy="1214417"/>
              <a:chOff x="2381" y="845"/>
              <a:chExt cx="45" cy="453"/>
            </a:xfrm>
          </p:grpSpPr>
          <p:cxnSp>
            <p:nvCxnSpPr>
              <p:cNvPr id="53" name="AutoShape 105"/>
              <p:cNvCxnSpPr>
                <a:cxnSpLocks noChangeShapeType="1"/>
              </p:cNvCxnSpPr>
              <p:nvPr/>
            </p:nvCxnSpPr>
            <p:spPr bwMode="auto">
              <a:xfrm rot="-5400000">
                <a:off x="2381" y="1163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3175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4" name="AutoShape 106"/>
              <p:cNvCxnSpPr>
                <a:cxnSpLocks noChangeShapeType="1"/>
              </p:cNvCxnSpPr>
              <p:nvPr/>
            </p:nvCxnSpPr>
            <p:spPr bwMode="auto">
              <a:xfrm rot="16200000" flipH="1">
                <a:off x="2381" y="1118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3175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5" name="AutoShape 107"/>
              <p:cNvCxnSpPr>
                <a:cxnSpLocks noChangeShapeType="1"/>
              </p:cNvCxnSpPr>
              <p:nvPr/>
            </p:nvCxnSpPr>
            <p:spPr bwMode="auto">
              <a:xfrm rot="-5400000">
                <a:off x="2381" y="1072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3175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6" name="AutoShape 108"/>
              <p:cNvCxnSpPr>
                <a:cxnSpLocks noChangeShapeType="1"/>
              </p:cNvCxnSpPr>
              <p:nvPr/>
            </p:nvCxnSpPr>
            <p:spPr bwMode="auto">
              <a:xfrm rot="16200000" flipH="1">
                <a:off x="2381" y="1027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3175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7" name="AutoShape 109"/>
              <p:cNvCxnSpPr>
                <a:cxnSpLocks noChangeShapeType="1"/>
              </p:cNvCxnSpPr>
              <p:nvPr/>
            </p:nvCxnSpPr>
            <p:spPr bwMode="auto">
              <a:xfrm rot="-5400000">
                <a:off x="2381" y="981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3175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8" name="AutoShape 110"/>
              <p:cNvCxnSpPr>
                <a:cxnSpLocks noChangeShapeType="1"/>
              </p:cNvCxnSpPr>
              <p:nvPr/>
            </p:nvCxnSpPr>
            <p:spPr bwMode="auto">
              <a:xfrm rot="16200000" flipH="1">
                <a:off x="2381" y="936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31750">
                <a:solidFill>
                  <a:srgbClr val="FFC000"/>
                </a:solidFill>
                <a:round/>
                <a:headEnd/>
                <a:tailEnd/>
              </a:ln>
            </p:spPr>
          </p:cxnSp>
          <p:sp>
            <p:nvSpPr>
              <p:cNvPr id="59" name="Line 111"/>
              <p:cNvSpPr>
                <a:spLocks noChangeShapeType="1"/>
              </p:cNvSpPr>
              <p:nvPr/>
            </p:nvSpPr>
            <p:spPr bwMode="auto">
              <a:xfrm flipV="1">
                <a:off x="2381" y="845"/>
                <a:ext cx="0" cy="91"/>
              </a:xfrm>
              <a:prstGeom prst="line">
                <a:avLst/>
              </a:prstGeom>
              <a:noFill/>
              <a:ln w="317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it-IT"/>
              </a:p>
            </p:txBody>
          </p:sp>
          <p:cxnSp>
            <p:nvCxnSpPr>
              <p:cNvPr id="60" name="AutoShape 112"/>
              <p:cNvCxnSpPr>
                <a:cxnSpLocks noChangeShapeType="1"/>
              </p:cNvCxnSpPr>
              <p:nvPr/>
            </p:nvCxnSpPr>
            <p:spPr bwMode="auto">
              <a:xfrm rot="-5400000">
                <a:off x="2381" y="1253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3175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61" name="AutoShape 113"/>
              <p:cNvCxnSpPr>
                <a:cxnSpLocks noChangeShapeType="1"/>
              </p:cNvCxnSpPr>
              <p:nvPr/>
            </p:nvCxnSpPr>
            <p:spPr bwMode="auto">
              <a:xfrm rot="16200000" flipH="1">
                <a:off x="2381" y="1208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31750">
                <a:solidFill>
                  <a:srgbClr val="FFC000"/>
                </a:solidFill>
                <a:round/>
                <a:headEnd/>
                <a:tailEnd/>
              </a:ln>
            </p:spPr>
          </p:cxnSp>
        </p:grpSp>
        <p:grpSp>
          <p:nvGrpSpPr>
            <p:cNvPr id="12" name="Group 104"/>
            <p:cNvGrpSpPr>
              <a:grpSpLocks/>
            </p:cNvGrpSpPr>
            <p:nvPr/>
          </p:nvGrpSpPr>
          <p:grpSpPr bwMode="auto">
            <a:xfrm rot="4881528">
              <a:off x="4514609" y="8464834"/>
              <a:ext cx="671371" cy="1328052"/>
              <a:chOff x="2381" y="845"/>
              <a:chExt cx="45" cy="453"/>
            </a:xfrm>
          </p:grpSpPr>
          <p:cxnSp>
            <p:nvCxnSpPr>
              <p:cNvPr id="63" name="AutoShape 105"/>
              <p:cNvCxnSpPr>
                <a:cxnSpLocks noChangeShapeType="1"/>
              </p:cNvCxnSpPr>
              <p:nvPr/>
            </p:nvCxnSpPr>
            <p:spPr bwMode="auto">
              <a:xfrm rot="-5400000">
                <a:off x="2381" y="1163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508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64" name="AutoShape 106"/>
              <p:cNvCxnSpPr>
                <a:cxnSpLocks noChangeShapeType="1"/>
              </p:cNvCxnSpPr>
              <p:nvPr/>
            </p:nvCxnSpPr>
            <p:spPr bwMode="auto">
              <a:xfrm rot="16200000" flipH="1">
                <a:off x="2381" y="1118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508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65" name="AutoShape 107"/>
              <p:cNvCxnSpPr>
                <a:cxnSpLocks noChangeShapeType="1"/>
              </p:cNvCxnSpPr>
              <p:nvPr/>
            </p:nvCxnSpPr>
            <p:spPr bwMode="auto">
              <a:xfrm rot="-5400000">
                <a:off x="2381" y="1072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508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66" name="AutoShape 108"/>
              <p:cNvCxnSpPr>
                <a:cxnSpLocks noChangeShapeType="1"/>
              </p:cNvCxnSpPr>
              <p:nvPr/>
            </p:nvCxnSpPr>
            <p:spPr bwMode="auto">
              <a:xfrm rot="16200000" flipH="1">
                <a:off x="2381" y="1027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508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67" name="AutoShape 109"/>
              <p:cNvCxnSpPr>
                <a:cxnSpLocks noChangeShapeType="1"/>
              </p:cNvCxnSpPr>
              <p:nvPr/>
            </p:nvCxnSpPr>
            <p:spPr bwMode="auto">
              <a:xfrm rot="-5400000">
                <a:off x="2381" y="981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508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68" name="AutoShape 110"/>
              <p:cNvCxnSpPr>
                <a:cxnSpLocks noChangeShapeType="1"/>
              </p:cNvCxnSpPr>
              <p:nvPr/>
            </p:nvCxnSpPr>
            <p:spPr bwMode="auto">
              <a:xfrm rot="16200000" flipH="1">
                <a:off x="2381" y="936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50800">
                <a:solidFill>
                  <a:srgbClr val="FFC000"/>
                </a:solidFill>
                <a:round/>
                <a:headEnd/>
                <a:tailEnd/>
              </a:ln>
            </p:spPr>
          </p:cxnSp>
          <p:sp>
            <p:nvSpPr>
              <p:cNvPr id="69" name="Line 111"/>
              <p:cNvSpPr>
                <a:spLocks noChangeShapeType="1"/>
              </p:cNvSpPr>
              <p:nvPr/>
            </p:nvSpPr>
            <p:spPr bwMode="auto">
              <a:xfrm flipV="1">
                <a:off x="2381" y="845"/>
                <a:ext cx="0" cy="91"/>
              </a:xfrm>
              <a:prstGeom prst="line">
                <a:avLst/>
              </a:prstGeom>
              <a:noFill/>
              <a:ln w="5080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it-IT"/>
              </a:p>
            </p:txBody>
          </p:sp>
          <p:cxnSp>
            <p:nvCxnSpPr>
              <p:cNvPr id="70" name="AutoShape 112"/>
              <p:cNvCxnSpPr>
                <a:cxnSpLocks noChangeShapeType="1"/>
              </p:cNvCxnSpPr>
              <p:nvPr/>
            </p:nvCxnSpPr>
            <p:spPr bwMode="auto">
              <a:xfrm rot="-5400000">
                <a:off x="2381" y="1253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508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71" name="AutoShape 113"/>
              <p:cNvCxnSpPr>
                <a:cxnSpLocks noChangeShapeType="1"/>
              </p:cNvCxnSpPr>
              <p:nvPr/>
            </p:nvCxnSpPr>
            <p:spPr bwMode="auto">
              <a:xfrm rot="16200000" flipH="1">
                <a:off x="2381" y="1208"/>
                <a:ext cx="45" cy="45"/>
              </a:xfrm>
              <a:prstGeom prst="curvedConnector3">
                <a:avLst>
                  <a:gd name="adj1" fmla="val 48889"/>
                </a:avLst>
              </a:prstGeom>
              <a:noFill/>
              <a:ln w="50800">
                <a:solidFill>
                  <a:srgbClr val="FFC000"/>
                </a:solidFill>
                <a:round/>
                <a:headEnd/>
                <a:tailEnd/>
              </a:ln>
            </p:spPr>
          </p:cxnSp>
        </p:grpSp>
        <p:sp>
          <p:nvSpPr>
            <p:cNvPr id="72" name="CasellaDiTesto 71"/>
            <p:cNvSpPr txBox="1"/>
            <p:nvPr/>
          </p:nvSpPr>
          <p:spPr>
            <a:xfrm>
              <a:off x="571472" y="9274774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rgbClr val="FF0000"/>
                  </a:solidFill>
                </a:rPr>
                <a:t>Beam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73" name="CasellaDiTesto 72"/>
            <p:cNvSpPr txBox="1"/>
            <p:nvPr/>
          </p:nvSpPr>
          <p:spPr>
            <a:xfrm>
              <a:off x="4071934" y="7774576"/>
              <a:ext cx="3529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 smtClean="0">
                  <a:solidFill>
                    <a:srgbClr val="FFC000"/>
                  </a:solidFill>
                  <a:latin typeface="Symbol" pitchFamily="18" charset="2"/>
                </a:rPr>
                <a:t>g</a:t>
              </a:r>
              <a:endParaRPr lang="it-IT" sz="3200" b="1" dirty="0">
                <a:solidFill>
                  <a:srgbClr val="FFC000"/>
                </a:solidFill>
                <a:latin typeface="Symbol" pitchFamily="18" charset="2"/>
              </a:endParaRPr>
            </a:p>
          </p:txBody>
        </p:sp>
        <p:sp>
          <p:nvSpPr>
            <p:cNvPr id="74" name="CasellaDiTesto 73"/>
            <p:cNvSpPr txBox="1"/>
            <p:nvPr/>
          </p:nvSpPr>
          <p:spPr>
            <a:xfrm>
              <a:off x="5357818" y="8852616"/>
              <a:ext cx="3962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1" dirty="0" smtClean="0">
                  <a:solidFill>
                    <a:srgbClr val="FFC000"/>
                  </a:solidFill>
                  <a:latin typeface="Symbol" pitchFamily="18" charset="2"/>
                </a:rPr>
                <a:t>g</a:t>
              </a:r>
              <a:endParaRPr lang="it-IT" sz="4000" b="1" dirty="0">
                <a:solidFill>
                  <a:srgbClr val="FFC000"/>
                </a:solidFill>
                <a:latin typeface="Symbol" pitchFamily="18" charset="2"/>
              </a:endParaRPr>
            </a:p>
          </p:txBody>
        </p:sp>
      </p:grpSp>
      <p:grpSp>
        <p:nvGrpSpPr>
          <p:cNvPr id="79" name="Gruppo 78"/>
          <p:cNvGrpSpPr/>
          <p:nvPr/>
        </p:nvGrpSpPr>
        <p:grpSpPr>
          <a:xfrm>
            <a:off x="7643803" y="357166"/>
            <a:ext cx="1500197" cy="1007245"/>
            <a:chOff x="7643803" y="857232"/>
            <a:chExt cx="1500197" cy="1007245"/>
          </a:xfrm>
        </p:grpSpPr>
        <p:grpSp>
          <p:nvGrpSpPr>
            <p:cNvPr id="2" name="Gruppo 11"/>
            <p:cNvGrpSpPr/>
            <p:nvPr/>
          </p:nvGrpSpPr>
          <p:grpSpPr>
            <a:xfrm>
              <a:off x="7643803" y="857232"/>
              <a:ext cx="1500197" cy="693423"/>
              <a:chOff x="6500826" y="524281"/>
              <a:chExt cx="1371059" cy="648339"/>
            </a:xfrm>
          </p:grpSpPr>
          <p:sp>
            <p:nvSpPr>
              <p:cNvPr id="8" name="Rettangolo arrotondato 7"/>
              <p:cNvSpPr/>
              <p:nvPr/>
            </p:nvSpPr>
            <p:spPr>
              <a:xfrm rot="3173961">
                <a:off x="6786578" y="285728"/>
                <a:ext cx="357190" cy="92869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arrotondato 8"/>
              <p:cNvSpPr/>
              <p:nvPr/>
            </p:nvSpPr>
            <p:spPr>
              <a:xfrm rot="3173961">
                <a:off x="7014630" y="529678"/>
                <a:ext cx="357190" cy="92869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arrotondato 10"/>
              <p:cNvSpPr/>
              <p:nvPr/>
            </p:nvSpPr>
            <p:spPr>
              <a:xfrm rot="3173961">
                <a:off x="7228943" y="529678"/>
                <a:ext cx="357190" cy="92869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ttangolo arrotondato 9"/>
              <p:cNvSpPr/>
              <p:nvPr/>
            </p:nvSpPr>
            <p:spPr>
              <a:xfrm rot="3173961">
                <a:off x="7005515" y="263330"/>
                <a:ext cx="348289" cy="87019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00" dirty="0" smtClean="0"/>
                  <a:t>LaBr3:Ce</a:t>
                </a:r>
                <a:endParaRPr lang="it-IT" sz="1000" dirty="0"/>
              </a:p>
            </p:txBody>
          </p:sp>
        </p:grpSp>
        <p:sp>
          <p:nvSpPr>
            <p:cNvPr id="78" name="Ovale 77"/>
            <p:cNvSpPr/>
            <p:nvPr/>
          </p:nvSpPr>
          <p:spPr>
            <a:xfrm rot="3139482">
              <a:off x="7673488" y="1330462"/>
              <a:ext cx="639403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7" name="CasellaDiTesto 76"/>
          <p:cNvSpPr txBox="1"/>
          <p:nvPr/>
        </p:nvSpPr>
        <p:spPr>
          <a:xfrm>
            <a:off x="0" y="1071546"/>
            <a:ext cx="2981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LaBr3:Ce </a:t>
            </a:r>
            <a:r>
              <a:rPr lang="it-IT" dirty="0" err="1" smtClean="0"/>
              <a:t>Detectors</a:t>
            </a:r>
            <a:r>
              <a:rPr lang="it-IT" dirty="0" smtClean="0"/>
              <a:t> at </a:t>
            </a:r>
          </a:p>
          <a:p>
            <a:r>
              <a:rPr lang="it-IT" dirty="0" err="1"/>
              <a:t>d</a:t>
            </a:r>
            <a:r>
              <a:rPr lang="it-IT" dirty="0" err="1" smtClean="0"/>
              <a:t>ifferent</a:t>
            </a:r>
            <a:r>
              <a:rPr lang="it-IT" dirty="0" smtClean="0"/>
              <a:t> </a:t>
            </a:r>
            <a:r>
              <a:rPr lang="it-IT" dirty="0" err="1" smtClean="0"/>
              <a:t>angles</a:t>
            </a:r>
            <a:r>
              <a:rPr lang="it-IT" dirty="0" smtClean="0"/>
              <a:t> and </a:t>
            </a:r>
            <a:r>
              <a:rPr lang="it-IT" dirty="0" err="1" smtClean="0"/>
              <a:t>distances</a:t>
            </a:r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 err="1" smtClean="0"/>
              <a:t>around</a:t>
            </a:r>
            <a:r>
              <a:rPr lang="it-IT" dirty="0" smtClean="0"/>
              <a:t> the Target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3" name="Picture 1" descr="C:\Users\oliver\Desktop\angular distrib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28934"/>
            <a:ext cx="347436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Text Box 7"/>
          <p:cNvSpPr txBox="1">
            <a:spLocks noChangeArrowheads="1"/>
          </p:cNvSpPr>
          <p:nvPr/>
        </p:nvSpPr>
        <p:spPr bwMode="auto">
          <a:xfrm>
            <a:off x="5072003" y="3786190"/>
            <a:ext cx="3377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FFC000"/>
                </a:solidFill>
              </a:rPr>
              <a:t>Nupecc</a:t>
            </a:r>
            <a:r>
              <a:rPr lang="it-IT" b="1" dirty="0">
                <a:solidFill>
                  <a:srgbClr val="FFC000"/>
                </a:solidFill>
              </a:rPr>
              <a:t> long </a:t>
            </a:r>
            <a:r>
              <a:rPr lang="it-IT" b="1" dirty="0" err="1">
                <a:solidFill>
                  <a:srgbClr val="FFC000"/>
                </a:solidFill>
              </a:rPr>
              <a:t>range</a:t>
            </a:r>
            <a:r>
              <a:rPr lang="it-IT" b="1" dirty="0">
                <a:solidFill>
                  <a:srgbClr val="FFC000"/>
                </a:solidFill>
              </a:rPr>
              <a:t> </a:t>
            </a:r>
            <a:r>
              <a:rPr lang="it-IT" b="1" dirty="0" err="1">
                <a:solidFill>
                  <a:srgbClr val="FFC000"/>
                </a:solidFill>
              </a:rPr>
              <a:t>plan</a:t>
            </a:r>
            <a:r>
              <a:rPr lang="it-IT" b="1" dirty="0">
                <a:solidFill>
                  <a:srgbClr val="FFC000"/>
                </a:solidFill>
              </a:rPr>
              <a:t> 2004</a:t>
            </a:r>
          </a:p>
        </p:txBody>
      </p:sp>
      <p:sp>
        <p:nvSpPr>
          <p:cNvPr id="9219" name="Text Box 22"/>
          <p:cNvSpPr txBox="1">
            <a:spLocks noChangeArrowheads="1"/>
          </p:cNvSpPr>
          <p:nvPr/>
        </p:nvSpPr>
        <p:spPr bwMode="auto">
          <a:xfrm>
            <a:off x="0" y="428604"/>
            <a:ext cx="4502180" cy="269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40000"/>
              </a:lnSpc>
            </a:pPr>
            <a:endParaRPr lang="en-US" b="1" dirty="0">
              <a:solidFill>
                <a:srgbClr val="FFFF00"/>
              </a:solidFill>
              <a:latin typeface="Times New Roman" pitchFamily="18" charset="0"/>
              <a:sym typeface="Webdings" pitchFamily="18" charset="2"/>
            </a:endParaRPr>
          </a:p>
          <a:p>
            <a:endParaRPr lang="en-US" b="1" dirty="0" smtClean="0">
              <a:solidFill>
                <a:srgbClr val="FFFF00"/>
              </a:solidFill>
              <a:latin typeface="Times New Roman" pitchFamily="18" charset="0"/>
              <a:sym typeface="Webdings" pitchFamily="18" charset="2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-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Level of collectivity ?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-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sym typeface="Webdings" pitchFamily="18" charset="2"/>
              </a:rPr>
              <a:t>How collective properties change with N ?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- Different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theoretical approaches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give different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predictions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in terms of collectivity, strength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and line-shape of the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pygmy resonance </a:t>
            </a:r>
            <a:endParaRPr lang="en-US" b="1" dirty="0">
              <a:solidFill>
                <a:srgbClr val="FFFF00"/>
              </a:solidFill>
              <a:latin typeface="Times New Roman" pitchFamily="18" charset="0"/>
              <a:sym typeface="Webdings" pitchFamily="18" charset="2"/>
            </a:endParaRPr>
          </a:p>
          <a:p>
            <a:endParaRPr lang="en-US" b="1" dirty="0">
              <a:solidFill>
                <a:srgbClr val="FFFF00"/>
              </a:solidFill>
              <a:latin typeface="Times New Roman" pitchFamily="18" charset="0"/>
              <a:sym typeface="Webdings" pitchFamily="18" charset="2"/>
            </a:endParaRPr>
          </a:p>
          <a:p>
            <a:endParaRPr lang="en-US" b="1" dirty="0">
              <a:solidFill>
                <a:srgbClr val="FFFF00"/>
              </a:solidFill>
              <a:latin typeface="Times New Roman" pitchFamily="18" charset="0"/>
              <a:sym typeface="Webdings" pitchFamily="18" charset="2"/>
            </a:endParaRPr>
          </a:p>
        </p:txBody>
      </p:sp>
      <p:grpSp>
        <p:nvGrpSpPr>
          <p:cNvPr id="9221" name="Group 24"/>
          <p:cNvGrpSpPr>
            <a:grpSpLocks/>
          </p:cNvGrpSpPr>
          <p:nvPr/>
        </p:nvGrpSpPr>
        <p:grpSpPr bwMode="auto">
          <a:xfrm>
            <a:off x="6046788" y="714356"/>
            <a:ext cx="2503487" cy="2101850"/>
            <a:chOff x="4059" y="2069"/>
            <a:chExt cx="1577" cy="1324"/>
          </a:xfrm>
        </p:grpSpPr>
        <p:pic>
          <p:nvPicPr>
            <p:cNvPr id="9229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9" y="2069"/>
              <a:ext cx="1577" cy="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0" name="Oval 26"/>
            <p:cNvSpPr>
              <a:spLocks noChangeArrowheads="1"/>
            </p:cNvSpPr>
            <p:nvPr/>
          </p:nvSpPr>
          <p:spPr bwMode="auto">
            <a:xfrm>
              <a:off x="4649" y="2704"/>
              <a:ext cx="318" cy="2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222" name="Text Box 27"/>
          <p:cNvSpPr txBox="1">
            <a:spLocks noChangeArrowheads="1"/>
          </p:cNvSpPr>
          <p:nvPr/>
        </p:nvSpPr>
        <p:spPr bwMode="auto">
          <a:xfrm>
            <a:off x="5183188" y="2928934"/>
            <a:ext cx="3960812" cy="3460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  <a:latin typeface="Comic Sans MS" pitchFamily="66" charset="0"/>
              </a:rPr>
              <a:t>E1 strength </a:t>
            </a:r>
            <a:r>
              <a:rPr lang="en-US" sz="1600" b="1" dirty="0">
                <a:solidFill>
                  <a:srgbClr val="FFFF00"/>
                </a:solidFill>
                <a:latin typeface="Comic Sans MS" pitchFamily="66" charset="0"/>
              </a:rPr>
              <a:t>shifted</a:t>
            </a:r>
            <a:r>
              <a:rPr lang="en-US" sz="1600" dirty="0">
                <a:solidFill>
                  <a:srgbClr val="FFFF00"/>
                </a:solidFill>
                <a:latin typeface="Comic Sans MS" pitchFamily="66" charset="0"/>
              </a:rPr>
              <a:t> towards low energy</a:t>
            </a:r>
          </a:p>
        </p:txBody>
      </p:sp>
      <p:sp>
        <p:nvSpPr>
          <p:cNvPr id="9223" name="Freeform 28"/>
          <p:cNvSpPr>
            <a:spLocks/>
          </p:cNvSpPr>
          <p:nvPr/>
        </p:nvSpPr>
        <p:spPr bwMode="auto">
          <a:xfrm>
            <a:off x="5830888" y="2168506"/>
            <a:ext cx="1368425" cy="831866"/>
          </a:xfrm>
          <a:custGeom>
            <a:avLst/>
            <a:gdLst>
              <a:gd name="T0" fmla="*/ 0 w 1905"/>
              <a:gd name="T1" fmla="*/ 2147483647 h 363"/>
              <a:gd name="T2" fmla="*/ 0 w 1905"/>
              <a:gd name="T3" fmla="*/ 2147483647 h 363"/>
              <a:gd name="T4" fmla="*/ 2147483647 w 1905"/>
              <a:gd name="T5" fmla="*/ 2147483647 h 363"/>
              <a:gd name="T6" fmla="*/ 2147483647 w 1905"/>
              <a:gd name="T7" fmla="*/ 0 h 363"/>
              <a:gd name="T8" fmla="*/ 0 60000 65536"/>
              <a:gd name="T9" fmla="*/ 0 60000 65536"/>
              <a:gd name="T10" fmla="*/ 0 60000 65536"/>
              <a:gd name="T11" fmla="*/ 0 60000 65536"/>
              <a:gd name="T12" fmla="*/ 0 w 1905"/>
              <a:gd name="T13" fmla="*/ 0 h 363"/>
              <a:gd name="T14" fmla="*/ 1905 w 1905"/>
              <a:gd name="T15" fmla="*/ 363 h 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5" h="363">
                <a:moveTo>
                  <a:pt x="0" y="363"/>
                </a:moveTo>
                <a:lnTo>
                  <a:pt x="0" y="182"/>
                </a:lnTo>
                <a:lnTo>
                  <a:pt x="1905" y="182"/>
                </a:lnTo>
                <a:lnTo>
                  <a:pt x="1905" y="0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9224" name="Text Box 29"/>
          <p:cNvSpPr txBox="1">
            <a:spLocks noChangeArrowheads="1"/>
          </p:cNvSpPr>
          <p:nvPr/>
        </p:nvSpPr>
        <p:spPr bwMode="auto">
          <a:xfrm>
            <a:off x="179388" y="46014"/>
            <a:ext cx="8713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FF66"/>
                </a:solidFill>
              </a:rPr>
              <a:t>Pygmy Resonance</a:t>
            </a:r>
          </a:p>
          <a:p>
            <a:pPr algn="ctr"/>
            <a:r>
              <a:rPr lang="en-US" sz="1600" dirty="0">
                <a:solidFill>
                  <a:srgbClr val="FFFF66"/>
                </a:solidFill>
              </a:rPr>
              <a:t>Collective oscillation  of neutron skin against the core</a:t>
            </a:r>
            <a:endParaRPr lang="en-US" sz="2400" b="1" dirty="0">
              <a:solidFill>
                <a:srgbClr val="FFFF66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786283" y="4121048"/>
            <a:ext cx="4357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Book Antiqua" pitchFamily="18" charset="0"/>
              </a:rPr>
              <a:t>“Giant resonances are of </a:t>
            </a:r>
            <a:r>
              <a:rPr lang="en-US" u="sng" dirty="0" smtClean="0">
                <a:solidFill>
                  <a:srgbClr val="FFFF00"/>
                </a:solidFill>
                <a:latin typeface="Book Antiqua" pitchFamily="18" charset="0"/>
              </a:rPr>
              <a:t>paramount </a:t>
            </a:r>
            <a:r>
              <a:rPr lang="en-US" u="sng" dirty="0" err="1" smtClean="0">
                <a:solidFill>
                  <a:srgbClr val="FFFF00"/>
                </a:solidFill>
                <a:latin typeface="Book Antiqua" pitchFamily="18" charset="0"/>
              </a:rPr>
              <a:t>importantce</a:t>
            </a:r>
            <a:r>
              <a:rPr lang="en-US" u="sng" dirty="0" smtClean="0">
                <a:solidFill>
                  <a:srgbClr val="FFFF00"/>
                </a:solidFill>
                <a:latin typeface="Book Antiqua" pitchFamily="18" charset="0"/>
              </a:rPr>
              <a:t> for nuclear astrophysics</a:t>
            </a:r>
            <a:r>
              <a:rPr lang="en-US" dirty="0" smtClean="0">
                <a:solidFill>
                  <a:srgbClr val="FFFF00"/>
                </a:solidFill>
                <a:latin typeface="Book Antiqua" pitchFamily="18" charset="0"/>
              </a:rPr>
              <a:t>. … </a:t>
            </a:r>
          </a:p>
          <a:p>
            <a:r>
              <a:rPr lang="en-US" dirty="0" smtClean="0">
                <a:solidFill>
                  <a:srgbClr val="FFFF00"/>
                </a:solidFill>
                <a:latin typeface="Book Antiqua" pitchFamily="18" charset="0"/>
              </a:rPr>
              <a:t>For instance, neutron-rich nuclei with loosely bound valence neutrons may exhibit very strong (</a:t>
            </a:r>
            <a:r>
              <a:rPr lang="en-US" i="1" dirty="0" err="1" smtClean="0">
                <a:solidFill>
                  <a:srgbClr val="FFFF00"/>
                </a:solidFill>
                <a:latin typeface="Book Antiqua" pitchFamily="18" charset="0"/>
              </a:rPr>
              <a:t>γ,n</a:t>
            </a:r>
            <a:r>
              <a:rPr lang="en-US" i="1" dirty="0" smtClean="0">
                <a:solidFill>
                  <a:srgbClr val="FFFF00"/>
                </a:solidFill>
                <a:latin typeface="Book Antiqua" pitchFamily="18" charset="0"/>
              </a:rPr>
              <a:t>) strength </a:t>
            </a:r>
            <a:r>
              <a:rPr lang="en-US" dirty="0" smtClean="0">
                <a:solidFill>
                  <a:srgbClr val="FFFF00"/>
                </a:solidFill>
                <a:latin typeface="Book Antiqua" pitchFamily="18" charset="0"/>
              </a:rPr>
              <a:t>components near particle threshold and thus, in turn, enhanced neutron-capture rates.”</a:t>
            </a:r>
            <a:endParaRPr lang="it-IT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14282" y="6334780"/>
            <a:ext cx="43576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rgbClr val="FFFF00"/>
                </a:solidFill>
              </a:rPr>
              <a:t>S.Goriely</a:t>
            </a:r>
            <a:r>
              <a:rPr lang="it-IT" sz="1400" dirty="0">
                <a:solidFill>
                  <a:srgbClr val="FFFF00"/>
                </a:solidFill>
              </a:rPr>
              <a:t>, </a:t>
            </a:r>
            <a:r>
              <a:rPr lang="it-IT" sz="1400" dirty="0" err="1">
                <a:solidFill>
                  <a:srgbClr val="FFFF00"/>
                </a:solidFill>
              </a:rPr>
              <a:t>Phys</a:t>
            </a:r>
            <a:r>
              <a:rPr lang="it-IT" sz="1400" dirty="0">
                <a:solidFill>
                  <a:srgbClr val="FFFF00"/>
                </a:solidFill>
              </a:rPr>
              <a:t>. Lett. B436 10 (1998) </a:t>
            </a:r>
          </a:p>
          <a:p>
            <a:r>
              <a:rPr lang="it-IT" sz="1400" dirty="0" err="1">
                <a:solidFill>
                  <a:srgbClr val="FFFF00"/>
                </a:solidFill>
              </a:rPr>
              <a:t>S.Goriely</a:t>
            </a:r>
            <a:r>
              <a:rPr lang="it-IT" sz="1400" dirty="0">
                <a:solidFill>
                  <a:srgbClr val="FFFF00"/>
                </a:solidFill>
              </a:rPr>
              <a:t> and E. Khan, </a:t>
            </a:r>
            <a:r>
              <a:rPr lang="it-IT" sz="1400" dirty="0" err="1">
                <a:solidFill>
                  <a:srgbClr val="FFFF00"/>
                </a:solidFill>
              </a:rPr>
              <a:t>Nucl</a:t>
            </a:r>
            <a:r>
              <a:rPr lang="it-IT" sz="1400" dirty="0">
                <a:solidFill>
                  <a:srgbClr val="FFFF00"/>
                </a:solidFill>
              </a:rPr>
              <a:t>. </a:t>
            </a:r>
            <a:r>
              <a:rPr lang="it-IT" sz="1400" dirty="0" err="1">
                <a:solidFill>
                  <a:srgbClr val="FFFF00"/>
                </a:solidFill>
              </a:rPr>
              <a:t>Phys</a:t>
            </a:r>
            <a:r>
              <a:rPr lang="it-IT" sz="1400" dirty="0">
                <a:solidFill>
                  <a:srgbClr val="FFFF00"/>
                </a:solidFill>
              </a:rPr>
              <a:t>. A706 (2002) 217</a:t>
            </a:r>
          </a:p>
        </p:txBody>
      </p:sp>
      <p:grpSp>
        <p:nvGrpSpPr>
          <p:cNvPr id="37" name="Group 13"/>
          <p:cNvGrpSpPr>
            <a:grpSpLocks/>
          </p:cNvGrpSpPr>
          <p:nvPr/>
        </p:nvGrpSpPr>
        <p:grpSpPr bwMode="auto">
          <a:xfrm>
            <a:off x="428564" y="3120070"/>
            <a:ext cx="3495675" cy="3084513"/>
            <a:chOff x="0" y="1676"/>
            <a:chExt cx="2202" cy="1943"/>
          </a:xfrm>
        </p:grpSpPr>
        <p:pic>
          <p:nvPicPr>
            <p:cNvPr id="38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678"/>
              <a:ext cx="2202" cy="19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1252" y="1854"/>
              <a:ext cx="3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>
                  <a:solidFill>
                    <a:srgbClr val="FF0000"/>
                  </a:solidFill>
                  <a:latin typeface="Comic Sans MS" pitchFamily="66" charset="0"/>
                  <a:cs typeface="Arial" charset="0"/>
                </a:rPr>
                <a:t>exp</a:t>
              </a: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599" y="2966"/>
              <a:ext cx="6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>
                  <a:solidFill>
                    <a:schemeClr val="folHlink"/>
                  </a:solidFill>
                  <a:latin typeface="Comic Sans MS" pitchFamily="66" charset="0"/>
                  <a:cs typeface="Arial" charset="0"/>
                </a:rPr>
                <a:t>+pygmy</a:t>
              </a:r>
            </a:p>
          </p:txBody>
        </p:sp>
        <p:sp>
          <p:nvSpPr>
            <p:cNvPr id="41" name="Text Box 17"/>
            <p:cNvSpPr txBox="1">
              <a:spLocks noChangeArrowheads="1"/>
            </p:cNvSpPr>
            <p:nvPr/>
          </p:nvSpPr>
          <p:spPr bwMode="auto">
            <a:xfrm>
              <a:off x="1249" y="2605"/>
              <a:ext cx="6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b="1">
                  <a:solidFill>
                    <a:srgbClr val="3399FF"/>
                  </a:solidFill>
                  <a:latin typeface="Comic Sans MS" pitchFamily="66" charset="0"/>
                  <a:cs typeface="Arial" charset="0"/>
                </a:rPr>
                <a:t>Theory</a:t>
              </a: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277" y="1685"/>
              <a:ext cx="260" cy="17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54000" rIns="54000">
              <a:spAutoFit/>
            </a:bodyPr>
            <a:lstStyle/>
            <a:p>
              <a:pPr algn="ctr"/>
              <a:r>
                <a:rPr lang="it-IT" sz="1400">
                  <a:latin typeface="Comic Sans MS" pitchFamily="66" charset="0"/>
                  <a:cs typeface="Arial" charset="0"/>
                </a:rPr>
                <a:t>10</a:t>
              </a:r>
              <a:r>
                <a:rPr lang="it-IT" sz="1400" baseline="30000">
                  <a:latin typeface="Comic Sans MS" pitchFamily="66" charset="0"/>
                  <a:cs typeface="Arial" charset="0"/>
                </a:rPr>
                <a:t>1</a:t>
              </a:r>
            </a:p>
            <a:p>
              <a:pPr algn="ctr"/>
              <a:endParaRPr lang="it-IT" sz="1400" baseline="30000">
                <a:latin typeface="Comic Sans MS" pitchFamily="66" charset="0"/>
                <a:cs typeface="Arial" charset="0"/>
              </a:endParaRPr>
            </a:p>
            <a:p>
              <a:pPr algn="ctr"/>
              <a:r>
                <a:rPr lang="it-IT" sz="1400">
                  <a:latin typeface="Comic Sans MS" pitchFamily="66" charset="0"/>
                  <a:cs typeface="Arial" charset="0"/>
                </a:rPr>
                <a:t>10</a:t>
              </a:r>
              <a:r>
                <a:rPr lang="it-IT" sz="1400" baseline="30000">
                  <a:latin typeface="Comic Sans MS" pitchFamily="66" charset="0"/>
                  <a:cs typeface="Arial" charset="0"/>
                </a:rPr>
                <a:t>0</a:t>
              </a:r>
            </a:p>
            <a:p>
              <a:pPr algn="ctr"/>
              <a:endParaRPr lang="it-IT" sz="1400" baseline="30000">
                <a:latin typeface="Comic Sans MS" pitchFamily="66" charset="0"/>
                <a:cs typeface="Arial" charset="0"/>
              </a:endParaRPr>
            </a:p>
            <a:p>
              <a:pPr algn="ctr"/>
              <a:r>
                <a:rPr lang="it-IT" sz="1400">
                  <a:latin typeface="Comic Sans MS" pitchFamily="66" charset="0"/>
                  <a:cs typeface="Arial" charset="0"/>
                </a:rPr>
                <a:t>10</a:t>
              </a:r>
              <a:r>
                <a:rPr lang="it-IT" sz="1400" baseline="30000">
                  <a:latin typeface="Comic Sans MS" pitchFamily="66" charset="0"/>
                  <a:cs typeface="Arial" charset="0"/>
                </a:rPr>
                <a:t>-1</a:t>
              </a:r>
            </a:p>
            <a:p>
              <a:pPr algn="ctr"/>
              <a:endParaRPr lang="it-IT" sz="1400" baseline="30000">
                <a:latin typeface="Comic Sans MS" pitchFamily="66" charset="0"/>
                <a:cs typeface="Arial" charset="0"/>
              </a:endParaRPr>
            </a:p>
            <a:p>
              <a:pPr algn="ctr"/>
              <a:r>
                <a:rPr lang="it-IT" sz="1400">
                  <a:latin typeface="Comic Sans MS" pitchFamily="66" charset="0"/>
                  <a:cs typeface="Arial" charset="0"/>
                </a:rPr>
                <a:t>10</a:t>
              </a:r>
              <a:r>
                <a:rPr lang="it-IT" sz="1400" baseline="30000">
                  <a:latin typeface="Comic Sans MS" pitchFamily="66" charset="0"/>
                  <a:cs typeface="Arial" charset="0"/>
                </a:rPr>
                <a:t>-2</a:t>
              </a:r>
            </a:p>
            <a:p>
              <a:pPr algn="ctr"/>
              <a:endParaRPr lang="it-IT" sz="1400" baseline="30000">
                <a:latin typeface="Comic Sans MS" pitchFamily="66" charset="0"/>
                <a:cs typeface="Arial" charset="0"/>
              </a:endParaRPr>
            </a:p>
            <a:p>
              <a:pPr algn="ctr"/>
              <a:r>
                <a:rPr lang="it-IT" sz="1400">
                  <a:latin typeface="Comic Sans MS" pitchFamily="66" charset="0"/>
                  <a:cs typeface="Arial" charset="0"/>
                </a:rPr>
                <a:t>10</a:t>
              </a:r>
              <a:r>
                <a:rPr lang="it-IT" sz="1400" baseline="30000">
                  <a:latin typeface="Comic Sans MS" pitchFamily="66" charset="0"/>
                  <a:cs typeface="Arial" charset="0"/>
                </a:rPr>
                <a:t>-3</a:t>
              </a:r>
            </a:p>
            <a:p>
              <a:pPr algn="ctr"/>
              <a:endParaRPr lang="it-IT" sz="1400" baseline="30000">
                <a:latin typeface="Comic Sans MS" pitchFamily="66" charset="0"/>
                <a:cs typeface="Arial" charset="0"/>
              </a:endParaRPr>
            </a:p>
            <a:p>
              <a:pPr algn="ctr"/>
              <a:r>
                <a:rPr lang="it-IT" sz="1400">
                  <a:latin typeface="Comic Sans MS" pitchFamily="66" charset="0"/>
                  <a:cs typeface="Arial" charset="0"/>
                </a:rPr>
                <a:t>10</a:t>
              </a:r>
              <a:r>
                <a:rPr lang="it-IT" sz="1400" baseline="30000">
                  <a:latin typeface="Comic Sans MS" pitchFamily="66" charset="0"/>
                  <a:cs typeface="Arial" charset="0"/>
                </a:rPr>
                <a:t>-4</a:t>
              </a:r>
            </a:p>
            <a:p>
              <a:pPr algn="ctr"/>
              <a:endParaRPr lang="it-IT" sz="1400" baseline="30000">
                <a:latin typeface="Comic Sans MS" pitchFamily="66" charset="0"/>
                <a:cs typeface="Arial" charset="0"/>
              </a:endParaRPr>
            </a:p>
            <a:p>
              <a:pPr algn="ctr"/>
              <a:r>
                <a:rPr lang="it-IT" sz="1400">
                  <a:latin typeface="Comic Sans MS" pitchFamily="66" charset="0"/>
                  <a:cs typeface="Arial" charset="0"/>
                </a:rPr>
                <a:t>10</a:t>
              </a:r>
              <a:r>
                <a:rPr lang="it-IT" sz="1400" baseline="30000">
                  <a:latin typeface="Comic Sans MS" pitchFamily="66" charset="0"/>
                  <a:cs typeface="Arial" charset="0"/>
                </a:rPr>
                <a:t>-5</a:t>
              </a:r>
            </a:p>
            <a:p>
              <a:pPr algn="ctr"/>
              <a:endParaRPr lang="it-IT" sz="1400" baseline="30000">
                <a:latin typeface="Comic Sans MS" pitchFamily="66" charset="0"/>
                <a:cs typeface="Arial" charset="0"/>
              </a:endParaRPr>
            </a:p>
            <a:p>
              <a:pPr algn="ctr"/>
              <a:r>
                <a:rPr lang="it-IT" sz="1400">
                  <a:latin typeface="Comic Sans MS" pitchFamily="66" charset="0"/>
                  <a:cs typeface="Arial" charset="0"/>
                </a:rPr>
                <a:t>10</a:t>
              </a:r>
              <a:r>
                <a:rPr lang="it-IT" sz="1400" baseline="30000">
                  <a:latin typeface="Comic Sans MS" pitchFamily="66" charset="0"/>
                  <a:cs typeface="Arial" charset="0"/>
                </a:rPr>
                <a:t>-6</a:t>
              </a: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1294" y="3388"/>
              <a:ext cx="221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latin typeface="Comic Sans MS" pitchFamily="66" charset="0"/>
                  <a:cs typeface="Arial" charset="0"/>
                </a:rPr>
                <a:t>A</a:t>
              </a:r>
            </a:p>
          </p:txBody>
        </p:sp>
        <p:sp>
          <p:nvSpPr>
            <p:cNvPr id="44" name="Rectangle 20"/>
            <p:cNvSpPr>
              <a:spLocks noChangeArrowheads="1"/>
            </p:cNvSpPr>
            <p:nvPr/>
          </p:nvSpPr>
          <p:spPr bwMode="auto">
            <a:xfrm>
              <a:off x="433" y="3345"/>
              <a:ext cx="1759" cy="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523" y="3342"/>
              <a:ext cx="1634" cy="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it-IT" sz="1200">
                  <a:latin typeface="Comic Sans MS" pitchFamily="66" charset="0"/>
                  <a:cs typeface="Arial" charset="0"/>
                </a:rPr>
                <a:t>80    90    100   110   120    130   140</a:t>
              </a:r>
            </a:p>
          </p:txBody>
        </p:sp>
        <p:sp>
          <p:nvSpPr>
            <p:cNvPr id="46" name="Text Box 22"/>
            <p:cNvSpPr txBox="1">
              <a:spLocks noChangeArrowheads="1"/>
            </p:cNvSpPr>
            <p:nvPr/>
          </p:nvSpPr>
          <p:spPr bwMode="auto">
            <a:xfrm rot="16200000">
              <a:off x="-695" y="2371"/>
              <a:ext cx="1731" cy="3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tIns="190800">
              <a:spAutoFit/>
            </a:bodyPr>
            <a:lstStyle/>
            <a:p>
              <a:r>
                <a:rPr lang="it-IT" sz="1600" b="1">
                  <a:latin typeface="Comic Sans MS" pitchFamily="66" charset="0"/>
                  <a:cs typeface="Arial" charset="0"/>
                </a:rPr>
                <a:t>Relative Abundance</a:t>
              </a:r>
              <a:r>
                <a:rPr lang="it-IT" sz="2000" b="1">
                  <a:latin typeface="Comic Sans MS" pitchFamily="66" charset="0"/>
                  <a:cs typeface="Arial" charset="0"/>
                </a:rPr>
                <a:t>   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24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5720" y="2500306"/>
            <a:ext cx="8643998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20161" name="Object 1"/>
          <p:cNvGraphicFramePr>
            <a:graphicFrameLocks noChangeAspect="1"/>
          </p:cNvGraphicFramePr>
          <p:nvPr/>
        </p:nvGraphicFramePr>
        <p:xfrm>
          <a:off x="500034" y="2571744"/>
          <a:ext cx="4175125" cy="2900363"/>
        </p:xfrm>
        <a:graphic>
          <a:graphicData uri="http://schemas.openxmlformats.org/presentationml/2006/ole">
            <p:oleObj spid="_x0000_s220161" name="Graph" r:id="rId4" imgW="4175640" imgH="2900160" progId="Origin50.Graph">
              <p:embed/>
            </p:oleObj>
          </a:graphicData>
        </a:graphic>
      </p:graphicFrame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4857752" y="2643182"/>
          <a:ext cx="3941763" cy="2987675"/>
        </p:xfrm>
        <a:graphic>
          <a:graphicData uri="http://schemas.openxmlformats.org/presentationml/2006/ole">
            <p:oleObj spid="_x0000_s220162" name="Graph" r:id="rId5" imgW="3941640" imgH="298692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/>
          <p:cNvSpPr/>
          <p:nvPr/>
        </p:nvSpPr>
        <p:spPr>
          <a:xfrm>
            <a:off x="214282" y="4929198"/>
            <a:ext cx="7929618" cy="1928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395288" y="1643063"/>
            <a:ext cx="4105275" cy="17287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713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(GDR-PDR) Coulomb excitation of </a:t>
            </a:r>
            <a:r>
              <a:rPr lang="en-US" b="1" baseline="30000">
                <a:solidFill>
                  <a:schemeClr val="bg1"/>
                </a:solidFill>
              </a:rPr>
              <a:t>26</a:t>
            </a:r>
            <a:r>
              <a:rPr lang="en-US" b="1">
                <a:solidFill>
                  <a:schemeClr val="bg1"/>
                </a:solidFill>
              </a:rPr>
              <a:t>Ne or </a:t>
            </a:r>
            <a:r>
              <a:rPr lang="en-US" b="1" baseline="30000">
                <a:solidFill>
                  <a:schemeClr val="bg1"/>
                </a:solidFill>
              </a:rPr>
              <a:t>68</a:t>
            </a:r>
            <a:r>
              <a:rPr lang="en-US" b="1">
                <a:solidFill>
                  <a:schemeClr val="bg1"/>
                </a:solidFill>
              </a:rPr>
              <a:t>Ni  at relativistic energies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179388" y="642938"/>
            <a:ext cx="8713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 extraction of the B(E1) strength requires the estimation of the direct and compound </a:t>
            </a:r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sz="2000">
                <a:solidFill>
                  <a:schemeClr val="bg1"/>
                </a:solidFill>
              </a:rPr>
              <a:t>-decay of the dipole state to the ground state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39750" y="1787525"/>
          <a:ext cx="3746500" cy="1065213"/>
        </p:xfrm>
        <a:graphic>
          <a:graphicData uri="http://schemas.openxmlformats.org/presentationml/2006/ole">
            <p:oleObj spid="_x0000_s5122" name="Equation" r:id="rId7" imgW="1968480" imgH="558720" progId="Equation.3">
              <p:embed/>
            </p:oleObj>
          </a:graphicData>
        </a:graphic>
      </p:graphicFrame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1908175" y="3011488"/>
            <a:ext cx="2520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J.Beene et al  PRC 41(1990)920</a:t>
            </a: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395288" y="3443288"/>
            <a:ext cx="4105275" cy="17287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11188" y="3732213"/>
          <a:ext cx="2303462" cy="958850"/>
        </p:xfrm>
        <a:graphic>
          <a:graphicData uri="http://schemas.openxmlformats.org/presentationml/2006/ole">
            <p:oleObj spid="_x0000_s5123" name="Equation" r:id="rId8" imgW="1066680" imgH="444240" progId="Equation.3">
              <p:embed/>
            </p:oleObj>
          </a:graphicData>
        </a:graphic>
      </p:graphicFrame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403350" y="4740275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J.Beene et al  PLB 164(1985)19</a:t>
            </a:r>
          </a:p>
          <a:p>
            <a:r>
              <a:rPr lang="en-US" sz="1200" b="1"/>
              <a:t>S.I.Al-Quiraishi PRC 63(2001)065803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643438" y="1716088"/>
            <a:ext cx="3867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The compound term depends on the</a:t>
            </a:r>
          </a:p>
          <a:p>
            <a:r>
              <a:rPr lang="en-US">
                <a:solidFill>
                  <a:schemeClr val="bg1"/>
                </a:solidFill>
              </a:rPr>
              <a:t>ratio between the gamma and total </a:t>
            </a:r>
          </a:p>
          <a:p>
            <a:r>
              <a:rPr lang="en-US">
                <a:solidFill>
                  <a:schemeClr val="bg1"/>
                </a:solidFill>
              </a:rPr>
              <a:t>decay width 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643438" y="3443288"/>
            <a:ext cx="4105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The gamma decay width depends on </a:t>
            </a:r>
          </a:p>
          <a:p>
            <a:r>
              <a:rPr lang="en-US">
                <a:solidFill>
                  <a:schemeClr val="bg1"/>
                </a:solidFill>
              </a:rPr>
              <a:t>The value of the level density at the resonance energy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00063" y="5929313"/>
            <a:ext cx="2835275" cy="7191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ja-JP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  <a:cs typeface="Arial" pitchFamily="34" charset="0"/>
              </a:rPr>
              <a:t>s</a:t>
            </a:r>
            <a:r>
              <a:rPr lang="en-US" altLang="ja-JP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int</a:t>
            </a:r>
            <a:r>
              <a:rPr lang="en-US" altLang="ja-JP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= photo-absorption cross-section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14313" y="5291138"/>
            <a:ext cx="781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Direct</a:t>
            </a:r>
          </a:p>
        </p:txBody>
      </p:sp>
      <p:pic>
        <p:nvPicPr>
          <p:cNvPr id="5134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5286375"/>
            <a:ext cx="2463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8" name="Connettore 2 17"/>
          <p:cNvCxnSpPr/>
          <p:nvPr/>
        </p:nvCxnSpPr>
        <p:spPr>
          <a:xfrm rot="5400000" flipH="1" flipV="1">
            <a:off x="2251075" y="1973263"/>
            <a:ext cx="21431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rot="5400000" flipH="1" flipV="1">
            <a:off x="2251076" y="3902075"/>
            <a:ext cx="21431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37" name="Group 12"/>
          <p:cNvGrpSpPr>
            <a:grpSpLocks/>
          </p:cNvGrpSpPr>
          <p:nvPr/>
        </p:nvGrpSpPr>
        <p:grpSpPr bwMode="auto">
          <a:xfrm>
            <a:off x="4214810" y="5205413"/>
            <a:ext cx="3233738" cy="1652587"/>
            <a:chOff x="1716" y="2937"/>
            <a:chExt cx="2037" cy="1041"/>
          </a:xfrm>
        </p:grpSpPr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1716" y="3724"/>
              <a:ext cx="10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Heavier nuclei</a:t>
              </a: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2772" y="3745"/>
              <a:ext cx="9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-128"/>
                </a:rPr>
                <a:t>Lighter nuclei</a:t>
              </a:r>
            </a:p>
          </p:txBody>
        </p:sp>
        <p:pic>
          <p:nvPicPr>
            <p:cNvPr id="5140" name="Picture 1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00" y="3244"/>
              <a:ext cx="4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1" name="Picture 1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64" y="3244"/>
              <a:ext cx="4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2152" y="2937"/>
              <a:ext cx="1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Spreading width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45" t="3920" r="5773" b="5057"/>
          <a:stretch>
            <a:fillRect/>
          </a:stretch>
        </p:blipFill>
        <p:spPr bwMode="auto">
          <a:xfrm>
            <a:off x="1" y="0"/>
            <a:ext cx="6758902" cy="525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ttore 1 5"/>
          <p:cNvCxnSpPr/>
          <p:nvPr/>
        </p:nvCxnSpPr>
        <p:spPr>
          <a:xfrm rot="5400000" flipH="1" flipV="1">
            <a:off x="-665015" y="4056612"/>
            <a:ext cx="3524597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7636" t="22500" r="42727" b="32330"/>
          <a:stretch>
            <a:fillRect/>
          </a:stretch>
        </p:blipFill>
        <p:spPr bwMode="auto">
          <a:xfrm>
            <a:off x="4839325" y="3724102"/>
            <a:ext cx="4304675" cy="313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7381702" y="4621876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Au target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486698" y="6037810"/>
            <a:ext cx="10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Be target</a:t>
            </a:r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 rot="16200000" flipV="1">
            <a:off x="5669283" y="4754882"/>
            <a:ext cx="798021" cy="332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rot="5400000" flipH="1" flipV="1">
            <a:off x="4852263" y="5796345"/>
            <a:ext cx="1404851" cy="356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9713" y="1947863"/>
            <a:ext cx="4006850" cy="3551237"/>
            <a:chOff x="142" y="207"/>
            <a:chExt cx="2524" cy="2237"/>
          </a:xfrm>
        </p:grpSpPr>
        <p:sp>
          <p:nvSpPr>
            <p:cNvPr id="36867" name="Text Box 3"/>
            <p:cNvSpPr txBox="1">
              <a:spLocks noChangeArrowheads="1"/>
            </p:cNvSpPr>
            <p:nvPr/>
          </p:nvSpPr>
          <p:spPr bwMode="auto">
            <a:xfrm>
              <a:off x="831" y="1377"/>
              <a:ext cx="4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000">
                  <a:latin typeface="Times New Roman" pitchFamily="18" charset="0"/>
                </a:rPr>
                <a:t>17.8mBarn</a:t>
              </a:r>
            </a:p>
          </p:txBody>
        </p:sp>
        <p:graphicFrame>
          <p:nvGraphicFramePr>
            <p:cNvPr id="36868" name="Object 4"/>
            <p:cNvGraphicFramePr>
              <a:graphicFrameLocks noChangeAspect="1"/>
            </p:cNvGraphicFramePr>
            <p:nvPr/>
          </p:nvGraphicFramePr>
          <p:xfrm>
            <a:off x="142" y="207"/>
            <a:ext cx="2397" cy="2237"/>
          </p:xfrm>
          <a:graphic>
            <a:graphicData uri="http://schemas.openxmlformats.org/presentationml/2006/ole">
              <p:oleObj spid="_x0000_s229378" name="Grafico" r:id="rId4" imgW="6267330" imgH="5086502" progId="Excel.Sheet.8">
                <p:embed/>
              </p:oleObj>
            </a:graphicData>
          </a:graphic>
        </p:graphicFrame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1154" y="239"/>
              <a:ext cx="1512" cy="458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it-IT" sz="4000" i="1">
                  <a:latin typeface="Times New Roman" pitchFamily="18" charset="0"/>
                </a:rPr>
                <a:t>E</a:t>
              </a:r>
              <a:r>
                <a:rPr lang="it-IT" sz="4000">
                  <a:latin typeface="Times New Roman" pitchFamily="18" charset="0"/>
                </a:rPr>
                <a:t>2 in  </a:t>
              </a:r>
              <a:r>
                <a:rPr lang="it-IT" sz="4000" baseline="30000">
                  <a:latin typeface="Times New Roman" pitchFamily="18" charset="0"/>
                </a:rPr>
                <a:t>68</a:t>
              </a:r>
              <a:r>
                <a:rPr lang="it-IT" sz="4000">
                  <a:latin typeface="Times New Roman" pitchFamily="18" charset="0"/>
                </a:rPr>
                <a:t>Ni</a:t>
              </a:r>
            </a:p>
          </p:txBody>
        </p:sp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911" y="772"/>
              <a:ext cx="103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charset="0"/>
                </a:rPr>
                <a:t>2034 keV - 2</a:t>
              </a:r>
              <a:r>
                <a:rPr lang="it-IT" sz="1600" b="1" baseline="300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charset="0"/>
                </a:rPr>
                <a:t>+</a:t>
              </a:r>
            </a:p>
          </p:txBody>
        </p:sp>
        <p:sp>
          <p:nvSpPr>
            <p:cNvPr id="36871" name="Line 7"/>
            <p:cNvSpPr>
              <a:spLocks noChangeShapeType="1"/>
            </p:cNvSpPr>
            <p:nvPr/>
          </p:nvSpPr>
          <p:spPr bwMode="auto">
            <a:xfrm flipH="1">
              <a:off x="1125" y="948"/>
              <a:ext cx="89" cy="13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3138" y="3386138"/>
            <a:ext cx="3319462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029200" y="3933825"/>
            <a:ext cx="2909888" cy="2243138"/>
            <a:chOff x="3168" y="2478"/>
            <a:chExt cx="1833" cy="1413"/>
          </a:xfrm>
        </p:grpSpPr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3537" y="3699"/>
              <a:ext cx="11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it-IT" sz="1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6875" name="Line 11"/>
            <p:cNvSpPr>
              <a:spLocks noChangeShapeType="1"/>
            </p:cNvSpPr>
            <p:nvPr/>
          </p:nvSpPr>
          <p:spPr bwMode="auto">
            <a:xfrm flipV="1">
              <a:off x="4366" y="3745"/>
              <a:ext cx="635" cy="46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3251" y="3631"/>
              <a:ext cx="644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/>
                <a:t>Sorlin et al</a:t>
              </a:r>
            </a:p>
          </p:txBody>
        </p:sp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3444" y="2478"/>
              <a:ext cx="681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RISING</a:t>
              </a:r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 flipH="1">
              <a:off x="3507" y="2670"/>
              <a:ext cx="211" cy="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 flipV="1">
              <a:off x="3326" y="2977"/>
              <a:ext cx="55" cy="50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36880" name="Text Box 16"/>
            <p:cNvSpPr txBox="1">
              <a:spLocks noChangeArrowheads="1"/>
            </p:cNvSpPr>
            <p:nvPr/>
          </p:nvSpPr>
          <p:spPr bwMode="auto">
            <a:xfrm>
              <a:off x="3168" y="3415"/>
              <a:ext cx="910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GANIL -ex</a:t>
              </a:r>
            </a:p>
          </p:txBody>
        </p:sp>
      </p:grp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179888" y="3186113"/>
            <a:ext cx="4964112" cy="701675"/>
          </a:xfrm>
          <a:prstGeom prst="rect">
            <a:avLst/>
          </a:prstGeom>
          <a:solidFill>
            <a:srgbClr val="FFFFCC"/>
          </a:solidFill>
          <a:ln w="19050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Comparison  RISING with GANIL exp.</a:t>
            </a:r>
          </a:p>
          <a:p>
            <a:r>
              <a:rPr lang="it-IT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excitation of the 2</a:t>
            </a:r>
            <a:r>
              <a:rPr lang="it-IT" sz="20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 </a:t>
            </a:r>
            <a:r>
              <a:rPr lang="it-IT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 </a:t>
            </a:r>
            <a:r>
              <a:rPr lang="it-IT" sz="20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68</a:t>
            </a:r>
            <a:r>
              <a:rPr lang="it-IT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Ni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71438" y="168275"/>
            <a:ext cx="8653462" cy="1066800"/>
          </a:xfrm>
          <a:prstGeom prst="rect">
            <a:avLst/>
          </a:prstGeom>
          <a:solidFill>
            <a:srgbClr val="EAEAEA"/>
          </a:solidFill>
          <a:ln w="19050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Coulomb excitation of the 2</a:t>
            </a:r>
            <a:r>
              <a:rPr lang="it-IT" sz="3200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 </a:t>
            </a:r>
            <a:r>
              <a:rPr lang="it-IT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state in </a:t>
            </a:r>
            <a:r>
              <a:rPr lang="it-IT" sz="3200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68</a:t>
            </a:r>
            <a:r>
              <a:rPr lang="it-IT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Ni </a:t>
            </a:r>
          </a:p>
          <a:p>
            <a:pPr algn="ctr"/>
            <a:r>
              <a:rPr lang="it-IT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 600 MeV/u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5265738" y="6519863"/>
            <a:ext cx="3322637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Sorlin et al. Phys. Rev. Lett (2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4508500" y="1317625"/>
            <a:ext cx="4298950" cy="1800225"/>
          </a:xfrm>
          <a:prstGeom prst="rect">
            <a:avLst/>
          </a:prstGeom>
          <a:solidFill>
            <a:srgbClr val="E5E5E5"/>
          </a:solidFill>
          <a:ln w="19050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Consistency check for</a:t>
            </a:r>
          </a:p>
          <a:p>
            <a:pPr>
              <a:buFont typeface="Wingdings" pitchFamily="2" charset="2"/>
              <a:buChar char="q"/>
            </a:pPr>
            <a:r>
              <a:rPr lang="it-IT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Doppler correction </a:t>
            </a:r>
          </a:p>
          <a:p>
            <a:pPr>
              <a:buFont typeface="Wingdings" pitchFamily="2" charset="2"/>
              <a:buChar char="q"/>
            </a:pPr>
            <a:r>
              <a:rPr lang="it-IT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mass identification</a:t>
            </a:r>
          </a:p>
          <a:p>
            <a:pPr>
              <a:buFont typeface="Wingdings" pitchFamily="2" charset="2"/>
              <a:buChar char="q"/>
            </a:pPr>
            <a:r>
              <a:rPr lang="it-IT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cross section</a:t>
            </a:r>
            <a:r>
              <a:rPr lang="it-IT" sz="2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2720975" y="3565525"/>
            <a:ext cx="1249363" cy="2746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it-IT" sz="1200" b="1" baseline="3000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 </a:t>
            </a:r>
            <a:r>
              <a:rPr lang="it-IT" sz="1200" b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2743 keV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39713" y="0"/>
            <a:ext cx="87360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ground state gamma-ray decay from a GR state </a:t>
            </a:r>
          </a:p>
          <a:p>
            <a:r>
              <a:rPr lang="it-IT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following a Coulomb excitation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46063" y="4330700"/>
            <a:ext cx="44751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omic Sans MS" pitchFamily="66" charset="0"/>
              </a:rPr>
              <a:t>! Coulomb </a:t>
            </a:r>
            <a:r>
              <a:rPr lang="it-IT" sz="2400" b="1" dirty="0" err="1">
                <a:solidFill>
                  <a:srgbClr val="FFC000"/>
                </a:solidFill>
                <a:latin typeface="Comic Sans MS" pitchFamily="66" charset="0"/>
              </a:rPr>
              <a:t>excitation</a:t>
            </a:r>
            <a:r>
              <a:rPr lang="it-IT" sz="24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2400" b="1" dirty="0" err="1">
                <a:solidFill>
                  <a:srgbClr val="FFC000"/>
                </a:solidFill>
                <a:latin typeface="Comic Sans MS" pitchFamily="66" charset="0"/>
              </a:rPr>
              <a:t>probability</a:t>
            </a:r>
            <a:r>
              <a:rPr lang="it-IT" sz="24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r>
              <a:rPr lang="it-IT" sz="2400" b="1" dirty="0" err="1">
                <a:solidFill>
                  <a:srgbClr val="FFC000"/>
                </a:solidFill>
                <a:latin typeface="Comic Sans MS" pitchFamily="66" charset="0"/>
              </a:rPr>
              <a:t>is</a:t>
            </a:r>
            <a:r>
              <a:rPr lang="it-IT" sz="24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2400" b="1" dirty="0" err="1">
                <a:solidFill>
                  <a:srgbClr val="FFC000"/>
                </a:solidFill>
                <a:latin typeface="Comic Sans MS" pitchFamily="66" charset="0"/>
              </a:rPr>
              <a:t>directly</a:t>
            </a:r>
            <a:r>
              <a:rPr lang="it-IT" sz="24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2400" b="1" dirty="0" err="1">
                <a:solidFill>
                  <a:srgbClr val="FFC000"/>
                </a:solidFill>
                <a:latin typeface="Comic Sans MS" pitchFamily="66" charset="0"/>
              </a:rPr>
              <a:t>proportional</a:t>
            </a:r>
            <a:r>
              <a:rPr lang="it-IT" sz="24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2400" b="1" dirty="0" err="1">
                <a:solidFill>
                  <a:srgbClr val="FFC000"/>
                </a:solidFill>
                <a:latin typeface="Comic Sans MS" pitchFamily="66" charset="0"/>
              </a:rPr>
              <a:t>to</a:t>
            </a:r>
            <a:r>
              <a:rPr lang="it-IT" sz="2400" b="1" dirty="0">
                <a:solidFill>
                  <a:srgbClr val="FFC000"/>
                </a:solidFill>
                <a:latin typeface="Comic Sans MS" pitchFamily="66" charset="0"/>
              </a:rPr>
              <a:t> the </a:t>
            </a:r>
            <a:r>
              <a:rPr lang="it-IT" sz="2400" b="1" dirty="0" err="1">
                <a:solidFill>
                  <a:srgbClr val="FFC000"/>
                </a:solidFill>
                <a:latin typeface="Comic Sans MS" pitchFamily="66" charset="0"/>
              </a:rPr>
              <a:t>Photonuclear</a:t>
            </a:r>
            <a:r>
              <a:rPr lang="it-IT" sz="2400" b="1" dirty="0">
                <a:solidFill>
                  <a:srgbClr val="FFC000"/>
                </a:solidFill>
                <a:latin typeface="Comic Sans MS" pitchFamily="66" charset="0"/>
              </a:rPr>
              <a:t> cross </a:t>
            </a:r>
            <a:r>
              <a:rPr lang="it-IT" sz="2400" b="1" dirty="0" err="1">
                <a:solidFill>
                  <a:srgbClr val="FFC000"/>
                </a:solidFill>
                <a:latin typeface="Comic Sans MS" pitchFamily="66" charset="0"/>
              </a:rPr>
              <a:t>section</a:t>
            </a:r>
            <a:endParaRPr lang="it-IT" sz="2400" b="1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it-IT" sz="1200" dirty="0">
                <a:solidFill>
                  <a:srgbClr val="FFC000"/>
                </a:solidFill>
                <a:latin typeface="Comic Sans MS" pitchFamily="66" charset="0"/>
              </a:rPr>
              <a:t>[</a:t>
            </a:r>
            <a:r>
              <a:rPr lang="it-IT" sz="1200" dirty="0" err="1">
                <a:solidFill>
                  <a:srgbClr val="FFC000"/>
                </a:solidFill>
                <a:latin typeface="Comic Sans MS" pitchFamily="66" charset="0"/>
              </a:rPr>
              <a:t>Eisenberg</a:t>
            </a:r>
            <a:r>
              <a:rPr lang="it-IT" sz="1200" dirty="0">
                <a:solidFill>
                  <a:srgbClr val="FFC000"/>
                </a:solidFill>
                <a:latin typeface="Comic Sans MS" pitchFamily="66" charset="0"/>
              </a:rPr>
              <a:t>,</a:t>
            </a:r>
            <a:r>
              <a:rPr lang="it-IT" sz="1200" dirty="0" err="1">
                <a:solidFill>
                  <a:srgbClr val="FFC000"/>
                </a:solidFill>
                <a:latin typeface="Comic Sans MS" pitchFamily="66" charset="0"/>
              </a:rPr>
              <a:t>Greiner</a:t>
            </a:r>
            <a:r>
              <a:rPr lang="it-IT" sz="1200" dirty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it-IT" sz="1200" dirty="0" err="1">
                <a:solidFill>
                  <a:srgbClr val="FFC000"/>
                </a:solidFill>
                <a:latin typeface="Comic Sans MS" pitchFamily="66" charset="0"/>
              </a:rPr>
              <a:t>Bertulani</a:t>
            </a:r>
            <a:r>
              <a:rPr lang="it-IT" sz="1200" dirty="0">
                <a:solidFill>
                  <a:srgbClr val="FFC000"/>
                </a:solidFill>
                <a:latin typeface="Comic Sans MS" pitchFamily="66" charset="0"/>
              </a:rPr>
              <a:t>,</a:t>
            </a:r>
            <a:r>
              <a:rPr lang="it-IT" sz="1200" dirty="0" err="1">
                <a:solidFill>
                  <a:srgbClr val="FFC000"/>
                </a:solidFill>
                <a:latin typeface="Comic Sans MS" pitchFamily="66" charset="0"/>
              </a:rPr>
              <a:t>Alder</a:t>
            </a:r>
            <a:r>
              <a:rPr lang="it-IT" sz="1200" dirty="0">
                <a:solidFill>
                  <a:srgbClr val="FFC000"/>
                </a:solidFill>
                <a:latin typeface="Comic Sans MS" pitchFamily="66" charset="0"/>
              </a:rPr>
              <a:t>,</a:t>
            </a:r>
            <a:r>
              <a:rPr lang="it-IT" sz="1200" dirty="0" err="1">
                <a:solidFill>
                  <a:srgbClr val="FFC000"/>
                </a:solidFill>
                <a:latin typeface="Comic Sans MS" pitchFamily="66" charset="0"/>
              </a:rPr>
              <a:t>Winther</a:t>
            </a:r>
            <a:r>
              <a:rPr lang="it-IT" sz="1200" dirty="0">
                <a:solidFill>
                  <a:srgbClr val="FFC000"/>
                </a:solidFill>
                <a:latin typeface="Comic Sans MS" pitchFamily="66" charset="0"/>
              </a:rPr>
              <a:t>,…]</a:t>
            </a:r>
            <a:r>
              <a:rPr lang="it-IT" sz="24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1401763"/>
            <a:ext cx="8628063" cy="2647950"/>
            <a:chOff x="173" y="682"/>
            <a:chExt cx="5435" cy="1668"/>
          </a:xfrm>
        </p:grpSpPr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4576" y="1670"/>
              <a:ext cx="10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200"/>
                <a:t>[… Beene, Bortignon,</a:t>
              </a:r>
            </a:p>
            <a:p>
              <a:r>
                <a:rPr lang="it-IT" sz="1200"/>
                <a:t>Bertulani …]</a:t>
              </a:r>
            </a:p>
          </p:txBody>
        </p:sp>
        <p:pic>
          <p:nvPicPr>
            <p:cNvPr id="4096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23442" t="63541" r="17773" b="20721"/>
            <a:stretch>
              <a:fillRect/>
            </a:stretch>
          </p:blipFill>
          <p:spPr bwMode="auto">
            <a:xfrm>
              <a:off x="481" y="1489"/>
              <a:ext cx="4515" cy="725"/>
            </a:xfrm>
            <a:prstGeom prst="rect">
              <a:avLst/>
            </a:prstGeom>
            <a:noFill/>
            <a:ln w="127000">
              <a:solidFill>
                <a:srgbClr val="CCFFFF"/>
              </a:solidFill>
              <a:miter lim="800000"/>
              <a:headEnd/>
              <a:tailEnd/>
            </a:ln>
            <a:effectLst/>
          </p:spPr>
        </p:pic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173" y="682"/>
              <a:ext cx="5386" cy="748"/>
            </a:xfrm>
            <a:prstGeom prst="rect">
              <a:avLst/>
            </a:prstGeom>
            <a:solidFill>
              <a:srgbClr val="EDEDE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b="1">
                  <a:latin typeface="Comic Sans MS" pitchFamily="66" charset="0"/>
                </a:rPr>
                <a:t>The measured </a:t>
              </a:r>
              <a:r>
                <a:rPr lang="it-IT" sz="2400" b="1">
                  <a:latin typeface="Comic Sans MS" pitchFamily="66" charset="0"/>
                  <a:sym typeface="Symbol" pitchFamily="18" charset="2"/>
                </a:rPr>
                <a:t>-ray yield is due to the </a:t>
              </a:r>
              <a:r>
                <a:rPr lang="it-IT" sz="2400" b="1">
                  <a:latin typeface="Comic Sans MS" pitchFamily="66" charset="0"/>
                </a:rPr>
                <a:t>product </a:t>
              </a:r>
            </a:p>
            <a:p>
              <a:r>
                <a:rPr lang="it-IT" sz="2400" b="1">
                  <a:latin typeface="Comic Sans MS" pitchFamily="66" charset="0"/>
                </a:rPr>
                <a:t>of </a:t>
              </a:r>
              <a:r>
                <a:rPr lang="it-IT" sz="2400" b="1" u="sng">
                  <a:latin typeface="Comic Sans MS" pitchFamily="66" charset="0"/>
                </a:rPr>
                <a:t>3 terms</a:t>
              </a:r>
              <a:r>
                <a:rPr lang="it-IT" sz="2400" b="1">
                  <a:latin typeface="Comic Sans MS" pitchFamily="66" charset="0"/>
                </a:rPr>
                <a:t>:</a:t>
              </a:r>
            </a:p>
            <a:p>
              <a:r>
                <a:rPr lang="it-IT" sz="2400" b="1">
                  <a:solidFill>
                    <a:srgbClr val="FF0000"/>
                  </a:solidFill>
                  <a:latin typeface="Comic Sans MS" pitchFamily="66" charset="0"/>
                </a:rPr>
                <a:t>Virtual photon N, </a:t>
              </a:r>
              <a:r>
                <a:rPr lang="it-IT" sz="2400" b="1">
                  <a:solidFill>
                    <a:srgbClr val="0033CC"/>
                  </a:solidFill>
                  <a:latin typeface="Comic Sans MS" pitchFamily="66" charset="0"/>
                </a:rPr>
                <a:t>photoabsorption</a:t>
              </a:r>
              <a:r>
                <a:rPr lang="it-IT" sz="2400" b="1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it-IT" sz="2400" b="1">
                  <a:solidFill>
                    <a:srgbClr val="0033CC"/>
                  </a:solidFill>
                  <a:latin typeface="Comic Sans MS" pitchFamily="66" charset="0"/>
                </a:rPr>
                <a:t>cross sect,</a:t>
              </a:r>
              <a:r>
                <a:rPr lang="it-IT" sz="2400" b="1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it-IT" sz="2400" b="1">
                  <a:solidFill>
                    <a:schemeClr val="folHlink"/>
                  </a:solidFill>
                  <a:latin typeface="Comic Sans MS" pitchFamily="66" charset="0"/>
                </a:rPr>
                <a:t>Branching</a:t>
              </a:r>
              <a:endParaRPr lang="it-IT" sz="2400" b="1">
                <a:latin typeface="Times New Roman" pitchFamily="18" charset="0"/>
              </a:endParaRPr>
            </a:p>
          </p:txBody>
        </p:sp>
        <p:sp>
          <p:nvSpPr>
            <p:cNvPr id="40968" name="Oval 8"/>
            <p:cNvSpPr>
              <a:spLocks noChangeArrowheads="1"/>
            </p:cNvSpPr>
            <p:nvPr/>
          </p:nvSpPr>
          <p:spPr bwMode="auto">
            <a:xfrm>
              <a:off x="1714" y="1381"/>
              <a:ext cx="1220" cy="96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1271" y="1313"/>
              <a:ext cx="497" cy="44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970" name="Oval 10"/>
            <p:cNvSpPr>
              <a:spLocks noChangeArrowheads="1"/>
            </p:cNvSpPr>
            <p:nvPr/>
          </p:nvSpPr>
          <p:spPr bwMode="auto">
            <a:xfrm>
              <a:off x="3113" y="1592"/>
              <a:ext cx="884" cy="485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3200" y="1327"/>
              <a:ext cx="34" cy="32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972" name="Oval 12"/>
            <p:cNvSpPr>
              <a:spLocks noChangeArrowheads="1"/>
            </p:cNvSpPr>
            <p:nvPr/>
          </p:nvSpPr>
          <p:spPr bwMode="auto">
            <a:xfrm>
              <a:off x="3971" y="1580"/>
              <a:ext cx="939" cy="626"/>
            </a:xfrm>
            <a:prstGeom prst="ellips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 flipH="1">
              <a:off x="4834" y="1297"/>
              <a:ext cx="545" cy="59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959350" y="3998913"/>
            <a:ext cx="4184650" cy="2859087"/>
            <a:chOff x="3013" y="2058"/>
            <a:chExt cx="2473" cy="1870"/>
          </a:xfrm>
        </p:grpSpPr>
        <p:graphicFrame>
          <p:nvGraphicFramePr>
            <p:cNvPr id="40975" name="Object 15"/>
            <p:cNvGraphicFramePr>
              <a:graphicFrameLocks noChangeAspect="1"/>
            </p:cNvGraphicFramePr>
            <p:nvPr/>
          </p:nvGraphicFramePr>
          <p:xfrm>
            <a:off x="3013" y="2058"/>
            <a:ext cx="2473" cy="1870"/>
          </p:xfrm>
          <a:graphic>
            <a:graphicData uri="http://schemas.openxmlformats.org/presentationml/2006/ole">
              <p:oleObj spid="_x0000_s232450" name="Grafico" r:id="rId5" imgW="3238580" imgH="2447828" progId="Excel.Sheet.8">
                <p:embed/>
              </p:oleObj>
            </a:graphicData>
          </a:graphic>
        </p:graphicFrame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3632" y="3154"/>
              <a:ext cx="117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200" b="1">
                  <a:latin typeface="Times New Roman" pitchFamily="18" charset="0"/>
                </a:rPr>
                <a:t>N(E</a:t>
              </a:r>
              <a:r>
                <a:rPr lang="it-IT" sz="1200" b="1" baseline="-25000">
                  <a:latin typeface="Symbol" pitchFamily="18" charset="2"/>
                </a:rPr>
                <a:t>g</a:t>
              </a:r>
              <a:r>
                <a:rPr lang="it-IT" sz="1200" b="1">
                  <a:latin typeface="Times New Roman" pitchFamily="18" charset="0"/>
                </a:rPr>
                <a:t>,E1)= 2</a:t>
              </a:r>
              <a:r>
                <a:rPr lang="it-IT" sz="1200" b="1">
                  <a:latin typeface="Symbol" pitchFamily="18" charset="2"/>
                </a:rPr>
                <a:t>p</a:t>
              </a:r>
              <a:r>
                <a:rPr lang="it-IT" b="1">
                  <a:cs typeface="Arial" charset="0"/>
                </a:rPr>
                <a:t>∫</a:t>
              </a:r>
              <a:r>
                <a:rPr lang="it-IT" sz="1200" b="1">
                  <a:latin typeface="Times New Roman" pitchFamily="18" charset="0"/>
                </a:rPr>
                <a:t>b(n(E</a:t>
              </a:r>
              <a:r>
                <a:rPr lang="it-IT" sz="1200" b="1" baseline="-25000">
                  <a:latin typeface="Symbol" pitchFamily="18" charset="2"/>
                </a:rPr>
                <a:t>g</a:t>
              </a:r>
              <a:r>
                <a:rPr lang="it-IT" sz="1200" b="1">
                  <a:latin typeface="Times New Roman" pitchFamily="18" charset="0"/>
                </a:rPr>
                <a:t>,E1))</a:t>
              </a:r>
              <a:r>
                <a:rPr lang="it-IT" sz="1200">
                  <a:latin typeface="Times New Roman" pitchFamily="18" charset="0"/>
                </a:rPr>
                <a:t>db</a:t>
              </a:r>
            </a:p>
          </p:txBody>
        </p:sp>
        <p:sp>
          <p:nvSpPr>
            <p:cNvPr id="40977" name="Text Box 17"/>
            <p:cNvSpPr txBox="1">
              <a:spLocks noChangeArrowheads="1"/>
            </p:cNvSpPr>
            <p:nvPr/>
          </p:nvSpPr>
          <p:spPr bwMode="auto">
            <a:xfrm>
              <a:off x="3774" y="2362"/>
              <a:ext cx="126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chemeClr val="accent2"/>
                  </a:solidFill>
                  <a:latin typeface="Times New Roman" pitchFamily="18" charset="0"/>
                </a:rPr>
                <a:t>Integration over</a:t>
              </a:r>
            </a:p>
            <a:p>
              <a:r>
                <a:rPr lang="it-IT" sz="2400">
                  <a:solidFill>
                    <a:schemeClr val="accent2"/>
                  </a:solidFill>
                  <a:latin typeface="Symbol" pitchFamily="18" charset="2"/>
                </a:rPr>
                <a:t>             W</a:t>
              </a:r>
              <a:r>
                <a:rPr lang="it-IT" sz="2400">
                  <a:solidFill>
                    <a:schemeClr val="accent2"/>
                  </a:solidFill>
                  <a:latin typeface="Times New Roman" pitchFamily="18" charset="0"/>
                </a:rPr>
                <a:t> or b</a:t>
              </a:r>
            </a:p>
          </p:txBody>
        </p:sp>
      </p:grpSp>
      <p:sp>
        <p:nvSpPr>
          <p:cNvPr id="40978" name="Line 18"/>
          <p:cNvSpPr>
            <a:spLocks noChangeShapeType="1"/>
          </p:cNvSpPr>
          <p:nvPr/>
        </p:nvSpPr>
        <p:spPr bwMode="auto">
          <a:xfrm flipV="1">
            <a:off x="3500438" y="3571875"/>
            <a:ext cx="1949450" cy="1022350"/>
          </a:xfrm>
          <a:prstGeom prst="line">
            <a:avLst/>
          </a:prstGeom>
          <a:noFill/>
          <a:ln w="19050">
            <a:solidFill>
              <a:srgbClr val="0000CC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V="1">
            <a:off x="0" y="990600"/>
            <a:ext cx="9144000" cy="301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86200" y="258763"/>
            <a:ext cx="4740275" cy="3687762"/>
          </a:xfrm>
          <a:prstGeom prst="rect">
            <a:avLst/>
          </a:prstGeom>
          <a:solidFill>
            <a:srgbClr val="CCECF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562100" y="5133975"/>
            <a:ext cx="7413625" cy="1365250"/>
          </a:xfrm>
          <a:prstGeom prst="rect">
            <a:avLst/>
          </a:prstGeom>
          <a:solidFill>
            <a:srgbClr val="CCECFF"/>
          </a:solidFill>
          <a:ln w="19050" algn="ctr">
            <a:solidFill>
              <a:srgbClr val="CCECFF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76250" y="565150"/>
            <a:ext cx="29352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Photo </a:t>
            </a:r>
          </a:p>
          <a:p>
            <a:r>
              <a:rPr lang="it-IT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absorption </a:t>
            </a:r>
          </a:p>
          <a:p>
            <a:r>
              <a:rPr lang="it-IT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cross </a:t>
            </a:r>
          </a:p>
          <a:p>
            <a:r>
              <a:rPr lang="it-IT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section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663" y="4021138"/>
            <a:ext cx="487045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01800" y="5237163"/>
            <a:ext cx="7167563" cy="1150937"/>
            <a:chOff x="745" y="618"/>
            <a:chExt cx="4515" cy="725"/>
          </a:xfrm>
        </p:grpSpPr>
        <p:pic>
          <p:nvPicPr>
            <p:cNvPr id="4301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23442" t="63541" r="17773" b="20721"/>
            <a:stretch>
              <a:fillRect/>
            </a:stretch>
          </p:blipFill>
          <p:spPr bwMode="auto">
            <a:xfrm>
              <a:off x="745" y="618"/>
              <a:ext cx="4515" cy="725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ffectLst/>
          </p:spPr>
        </p:pic>
        <p:sp>
          <p:nvSpPr>
            <p:cNvPr id="43016" name="Oval 8"/>
            <p:cNvSpPr>
              <a:spLocks noChangeArrowheads="1"/>
            </p:cNvSpPr>
            <p:nvPr/>
          </p:nvSpPr>
          <p:spPr bwMode="auto">
            <a:xfrm>
              <a:off x="3448" y="730"/>
              <a:ext cx="866" cy="485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33813" y="346075"/>
            <a:ext cx="5097462" cy="3540125"/>
            <a:chOff x="2549" y="2090"/>
            <a:chExt cx="3211" cy="2230"/>
          </a:xfrm>
        </p:grpSpPr>
        <p:sp>
          <p:nvSpPr>
            <p:cNvPr id="43018" name="Rectangle 10"/>
            <p:cNvSpPr>
              <a:spLocks noChangeArrowheads="1"/>
            </p:cNvSpPr>
            <p:nvPr/>
          </p:nvSpPr>
          <p:spPr bwMode="auto">
            <a:xfrm>
              <a:off x="2699" y="2115"/>
              <a:ext cx="2721" cy="2205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graphicFrame>
          <p:nvGraphicFramePr>
            <p:cNvPr id="43019" name="Object 11"/>
            <p:cNvGraphicFramePr>
              <a:graphicFrameLocks noChangeAspect="1"/>
            </p:cNvGraphicFramePr>
            <p:nvPr/>
          </p:nvGraphicFramePr>
          <p:xfrm>
            <a:off x="2549" y="2090"/>
            <a:ext cx="3211" cy="2230"/>
          </p:xfrm>
          <a:graphic>
            <a:graphicData uri="http://schemas.openxmlformats.org/presentationml/2006/ole">
              <p:oleObj spid="_x0000_s233474" name="Graph" r:id="rId6" imgW="4176000" imgH="2900160" progId="Origin50.Graph">
                <p:embed/>
              </p:oleObj>
            </a:graphicData>
          </a:graphic>
        </p:graphicFrame>
        <p:sp>
          <p:nvSpPr>
            <p:cNvPr id="43020" name="Text Box 12"/>
            <p:cNvSpPr txBox="1">
              <a:spLocks noChangeArrowheads="1"/>
            </p:cNvSpPr>
            <p:nvPr/>
          </p:nvSpPr>
          <p:spPr bwMode="auto">
            <a:xfrm>
              <a:off x="3716" y="2959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b="1" baseline="30000">
                  <a:solidFill>
                    <a:srgbClr val="FF0000"/>
                  </a:solidFill>
                  <a:latin typeface="Times New Roman" pitchFamily="18" charset="0"/>
                </a:rPr>
                <a:t>68</a:t>
              </a:r>
              <a:r>
                <a:rPr lang="it-IT" sz="2400" b="1">
                  <a:solidFill>
                    <a:srgbClr val="FF0000"/>
                  </a:solidFill>
                  <a:latin typeface="Times New Roman" pitchFamily="18" charset="0"/>
                </a:rPr>
                <a:t>Ni</a:t>
              </a:r>
            </a:p>
          </p:txBody>
        </p:sp>
        <p:sp>
          <p:nvSpPr>
            <p:cNvPr id="43021" name="Text Box 13"/>
            <p:cNvSpPr txBox="1">
              <a:spLocks noChangeArrowheads="1"/>
            </p:cNvSpPr>
            <p:nvPr/>
          </p:nvSpPr>
          <p:spPr bwMode="auto">
            <a:xfrm>
              <a:off x="3159" y="3436"/>
              <a:ext cx="185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b="1">
                  <a:solidFill>
                    <a:srgbClr val="008000"/>
                  </a:solidFill>
                  <a:latin typeface="Times New Roman" pitchFamily="18" charset="0"/>
                </a:rPr>
                <a:t>  PDR</a:t>
              </a:r>
              <a:r>
                <a:rPr lang="it-IT" sz="2400" b="1">
                  <a:latin typeface="Times New Roman" pitchFamily="18" charset="0"/>
                </a:rPr>
                <a:t> </a:t>
              </a:r>
            </a:p>
            <a:p>
              <a:r>
                <a:rPr lang="it-IT" sz="2400" b="1">
                  <a:latin typeface="Times New Roman" pitchFamily="18" charset="0"/>
                </a:rPr>
                <a:t>                        + GDR</a:t>
              </a:r>
            </a:p>
          </p:txBody>
        </p:sp>
        <p:sp>
          <p:nvSpPr>
            <p:cNvPr id="43022" name="Text Box 14"/>
            <p:cNvSpPr txBox="1">
              <a:spLocks noChangeArrowheads="1"/>
            </p:cNvSpPr>
            <p:nvPr/>
          </p:nvSpPr>
          <p:spPr bwMode="auto">
            <a:xfrm>
              <a:off x="4439" y="3162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baseline="30000">
                  <a:solidFill>
                    <a:srgbClr val="0033CC"/>
                  </a:solidFill>
                  <a:latin typeface="Times New Roman" pitchFamily="18" charset="0"/>
                </a:rPr>
                <a:t>60</a:t>
              </a:r>
              <a:r>
                <a:rPr lang="it-IT" sz="2400">
                  <a:solidFill>
                    <a:srgbClr val="0033CC"/>
                  </a:solidFill>
                  <a:latin typeface="Times New Roman" pitchFamily="18" charset="0"/>
                </a:rPr>
                <a:t>Ni</a:t>
              </a:r>
            </a:p>
          </p:txBody>
        </p:sp>
      </p:grpSp>
      <p:sp>
        <p:nvSpPr>
          <p:cNvPr id="43023" name="AutoShape 15"/>
          <p:cNvSpPr>
            <a:spLocks noChangeArrowheads="1"/>
          </p:cNvSpPr>
          <p:nvPr/>
        </p:nvSpPr>
        <p:spPr bwMode="auto">
          <a:xfrm>
            <a:off x="6632575" y="3943350"/>
            <a:ext cx="244475" cy="1385888"/>
          </a:xfrm>
          <a:prstGeom prst="upArrow">
            <a:avLst>
              <a:gd name="adj1" fmla="val 50000"/>
              <a:gd name="adj2" fmla="val 141721"/>
            </a:avLst>
          </a:prstGeom>
          <a:solidFill>
            <a:srgbClr val="CCECFF"/>
          </a:solidFill>
          <a:ln w="19050" algn="ctr">
            <a:solidFill>
              <a:srgbClr val="99FF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5588" y="2640013"/>
            <a:ext cx="3492500" cy="2794000"/>
          </a:xfrm>
          <a:prstGeom prst="rect">
            <a:avLst/>
          </a:prstGeom>
          <a:noFill/>
          <a:ln w="1">
            <a:solidFill>
              <a:srgbClr val="66CCFF"/>
            </a:solidFill>
            <a:miter lim="800000"/>
            <a:headEnd/>
            <a:tailEnd/>
          </a:ln>
          <a:effectLst/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68288" y="2882900"/>
            <a:ext cx="4498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>
                <a:latin typeface="Times New Roman" pitchFamily="18" charset="0"/>
              </a:rPr>
              <a:t> </a:t>
            </a:r>
            <a:r>
              <a:rPr lang="it-IT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Branching Ratio for </a:t>
            </a:r>
            <a:r>
              <a:rPr lang="it-IT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</a:t>
            </a:r>
            <a:endParaRPr lang="it-IT" sz="2800" b="1" baseline="-250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27025" y="3479800"/>
            <a:ext cx="5005388" cy="701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>
                <a:solidFill>
                  <a:schemeClr val="accent2"/>
                </a:solidFill>
                <a:latin typeface="Comic Sans MS" pitchFamily="66" charset="0"/>
              </a:rPr>
              <a:t>Two-steps model,</a:t>
            </a:r>
          </a:p>
          <a:p>
            <a:r>
              <a:rPr lang="it-IT" sz="2000" u="sng">
                <a:solidFill>
                  <a:schemeClr val="accent2"/>
                </a:solidFill>
                <a:latin typeface="Comic Sans MS" pitchFamily="66" charset="0"/>
              </a:rPr>
              <a:t>direct GR decay</a:t>
            </a:r>
            <a:r>
              <a:rPr lang="it-IT" sz="200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it-IT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it-IT" sz="200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it-IT" sz="2000" u="sng">
                <a:solidFill>
                  <a:schemeClr val="accent2"/>
                </a:solidFill>
                <a:latin typeface="Comic Sans MS" pitchFamily="66" charset="0"/>
              </a:rPr>
              <a:t>the compound states</a:t>
            </a:r>
            <a:r>
              <a:rPr lang="it-IT" sz="2000">
                <a:solidFill>
                  <a:schemeClr val="accent2"/>
                </a:solidFill>
                <a:latin typeface="Comic Sans MS" pitchFamily="66" charset="0"/>
              </a:rPr>
              <a:t> :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2563" y="4279900"/>
            <a:ext cx="5146675" cy="1163638"/>
            <a:chOff x="115" y="2600"/>
            <a:chExt cx="3242" cy="733"/>
          </a:xfrm>
        </p:grpSpPr>
        <p:sp>
          <p:nvSpPr>
            <p:cNvPr id="45062" name="Rectangle 6"/>
            <p:cNvSpPr>
              <a:spLocks noChangeArrowheads="1"/>
            </p:cNvSpPr>
            <p:nvPr/>
          </p:nvSpPr>
          <p:spPr bwMode="auto">
            <a:xfrm>
              <a:off x="115" y="2600"/>
              <a:ext cx="3242" cy="733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66CCFF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277" y="2628"/>
              <a:ext cx="1996" cy="642"/>
              <a:chOff x="3672" y="3113"/>
              <a:chExt cx="1996" cy="642"/>
            </a:xfrm>
          </p:grpSpPr>
          <p:pic>
            <p:nvPicPr>
              <p:cNvPr id="45064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72" y="3113"/>
                <a:ext cx="1996" cy="604"/>
              </a:xfrm>
              <a:prstGeom prst="rect">
                <a:avLst/>
              </a:prstGeom>
              <a:noFill/>
            </p:spPr>
          </p:pic>
          <p:sp>
            <p:nvSpPr>
              <p:cNvPr id="45065" name="Text Box 9"/>
              <p:cNvSpPr txBox="1">
                <a:spLocks noChangeArrowheads="1"/>
              </p:cNvSpPr>
              <p:nvPr/>
            </p:nvSpPr>
            <p:spPr bwMode="auto">
              <a:xfrm>
                <a:off x="4875" y="3351"/>
                <a:ext cx="56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400">
                    <a:latin typeface="Times New Roman" pitchFamily="18" charset="0"/>
                  </a:rPr>
                  <a:t>&lt;   </a:t>
                </a:r>
                <a:r>
                  <a:rPr lang="it-IT" sz="3600">
                    <a:latin typeface="Times New Roman" pitchFamily="18" charset="0"/>
                  </a:rPr>
                  <a:t> </a:t>
                </a:r>
                <a:r>
                  <a:rPr lang="it-IT" sz="800">
                    <a:latin typeface="Times New Roman" pitchFamily="18" charset="0"/>
                  </a:rPr>
                  <a:t> </a:t>
                </a:r>
                <a:r>
                  <a:rPr lang="it-IT" sz="2400">
                    <a:latin typeface="Times New Roman" pitchFamily="18" charset="0"/>
                  </a:rPr>
                  <a:t>&gt;</a:t>
                </a:r>
              </a:p>
            </p:txBody>
          </p:sp>
          <p:sp>
            <p:nvSpPr>
              <p:cNvPr id="45066" name="Text Box 10"/>
              <p:cNvSpPr txBox="1">
                <a:spLocks noChangeArrowheads="1"/>
              </p:cNvSpPr>
              <p:nvPr/>
            </p:nvSpPr>
            <p:spPr bwMode="auto">
              <a:xfrm>
                <a:off x="4920" y="3173"/>
                <a:ext cx="5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400">
                    <a:latin typeface="Times New Roman" pitchFamily="18" charset="0"/>
                  </a:rPr>
                  <a:t>&lt;    &gt;</a:t>
                </a:r>
              </a:p>
            </p:txBody>
          </p:sp>
        </p:grpSp>
        <p:sp>
          <p:nvSpPr>
            <p:cNvPr id="45067" name="Text Box 11"/>
            <p:cNvSpPr txBox="1">
              <a:spLocks noChangeArrowheads="1"/>
            </p:cNvSpPr>
            <p:nvPr/>
          </p:nvSpPr>
          <p:spPr bwMode="auto">
            <a:xfrm>
              <a:off x="193" y="2756"/>
              <a:ext cx="112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800" b="1">
                  <a:latin typeface="Times New Roman" pitchFamily="18" charset="0"/>
                </a:rPr>
                <a:t>R</a:t>
              </a:r>
              <a:r>
                <a:rPr lang="it-IT" sz="2800" b="1" baseline="-25000">
                  <a:latin typeface="Symbol" pitchFamily="18" charset="2"/>
                </a:rPr>
                <a:t>g</a:t>
              </a:r>
              <a:r>
                <a:rPr lang="it-IT" sz="2800" b="1">
                  <a:latin typeface="Symbol" pitchFamily="18" charset="2"/>
                </a:rPr>
                <a:t>(E</a:t>
              </a:r>
              <a:r>
                <a:rPr lang="it-IT" sz="2800" b="1" baseline="-25000">
                  <a:latin typeface="Symbol" pitchFamily="18" charset="2"/>
                </a:rPr>
                <a:t>g</a:t>
              </a:r>
              <a:r>
                <a:rPr lang="it-IT" sz="2800" b="1">
                  <a:latin typeface="Symbol" pitchFamily="18" charset="2"/>
                </a:rPr>
                <a:t>, </a:t>
              </a:r>
              <a:r>
                <a:rPr lang="it-IT" sz="2800">
                  <a:solidFill>
                    <a:srgbClr val="0033CC"/>
                  </a:solidFill>
                  <a:latin typeface="Symbol" pitchFamily="18" charset="2"/>
                </a:rPr>
                <a:t>r</a:t>
              </a:r>
              <a:r>
                <a:rPr lang="it-IT" sz="2800" baseline="-25000">
                  <a:solidFill>
                    <a:srgbClr val="0033CC"/>
                  </a:solidFill>
                  <a:latin typeface="Times New Roman" pitchFamily="18" charset="0"/>
                </a:rPr>
                <a:t>LD</a:t>
              </a:r>
              <a:r>
                <a:rPr lang="it-IT" sz="2800" b="1">
                  <a:latin typeface="Symbol" pitchFamily="18" charset="2"/>
                </a:rPr>
                <a:t>)</a:t>
              </a:r>
            </a:p>
          </p:txBody>
        </p:sp>
      </p:grp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211138" y="5559425"/>
            <a:ext cx="2528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>
                <a:latin typeface="Comic Sans MS" pitchFamily="66" charset="0"/>
              </a:rPr>
              <a:t>[Beene, et al PLB (1985)]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23838" y="1277938"/>
            <a:ext cx="7167562" cy="1316037"/>
            <a:chOff x="850" y="0"/>
            <a:chExt cx="4515" cy="829"/>
          </a:xfrm>
        </p:grpSpPr>
        <p:pic>
          <p:nvPicPr>
            <p:cNvPr id="45070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 l="23442" t="63541" r="17773" b="20721"/>
            <a:stretch>
              <a:fillRect/>
            </a:stretch>
          </p:blipFill>
          <p:spPr bwMode="auto">
            <a:xfrm>
              <a:off x="850" y="0"/>
              <a:ext cx="4515" cy="725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ffectLst/>
          </p:spPr>
        </p:pic>
        <p:sp>
          <p:nvSpPr>
            <p:cNvPr id="45071" name="AutoShape 15"/>
            <p:cNvSpPr>
              <a:spLocks noChangeArrowheads="1"/>
            </p:cNvSpPr>
            <p:nvPr/>
          </p:nvSpPr>
          <p:spPr bwMode="auto">
            <a:xfrm>
              <a:off x="4530" y="588"/>
              <a:ext cx="41" cy="241"/>
            </a:xfrm>
            <a:prstGeom prst="downArrow">
              <a:avLst>
                <a:gd name="adj1" fmla="val 50000"/>
                <a:gd name="adj2" fmla="val 14695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072" name="Oval 16"/>
            <p:cNvSpPr>
              <a:spLocks noChangeArrowheads="1"/>
            </p:cNvSpPr>
            <p:nvPr/>
          </p:nvSpPr>
          <p:spPr bwMode="auto">
            <a:xfrm>
              <a:off x="4304" y="0"/>
              <a:ext cx="939" cy="626"/>
            </a:xfrm>
            <a:prstGeom prst="ellips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5413375" y="5554663"/>
            <a:ext cx="37347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C000"/>
                </a:solidFill>
                <a:latin typeface="Times New Roman" pitchFamily="18" charset="0"/>
              </a:rPr>
              <a:t>C.N. </a:t>
            </a:r>
            <a:r>
              <a:rPr lang="en-US" sz="1200" b="1" dirty="0" err="1">
                <a:solidFill>
                  <a:srgbClr val="FFC000"/>
                </a:solidFill>
                <a:latin typeface="Times New Roman" pitchFamily="18" charset="0"/>
              </a:rPr>
              <a:t>Gilbreth</a:t>
            </a:r>
            <a:r>
              <a:rPr lang="en-US" sz="1200" b="1" dirty="0">
                <a:solidFill>
                  <a:srgbClr val="FFC000"/>
                </a:solidFill>
                <a:latin typeface="Times New Roman" pitchFamily="18" charset="0"/>
              </a:rPr>
              <a:t> and Y. </a:t>
            </a:r>
            <a:r>
              <a:rPr lang="en-US" sz="1200" b="1" dirty="0" err="1">
                <a:solidFill>
                  <a:srgbClr val="FFC000"/>
                </a:solidFill>
                <a:latin typeface="Times New Roman" pitchFamily="18" charset="0"/>
              </a:rPr>
              <a:t>Alhassid</a:t>
            </a:r>
            <a:r>
              <a:rPr lang="en-US" sz="1200" b="1" dirty="0">
                <a:solidFill>
                  <a:srgbClr val="FFC000"/>
                </a:solidFill>
                <a:latin typeface="Times New Roman" pitchFamily="18" charset="0"/>
              </a:rPr>
              <a:t>, private communication</a:t>
            </a:r>
            <a:endParaRPr lang="it-IT" sz="1200" b="1" dirty="0">
              <a:solidFill>
                <a:srgbClr val="FFC000"/>
              </a:solidFill>
              <a:latin typeface="Times New Roman" pitchFamily="18" charset="0"/>
            </a:endParaRPr>
          </a:p>
          <a:p>
            <a:r>
              <a:rPr lang="en-US" sz="1200" b="1" dirty="0">
                <a:solidFill>
                  <a:srgbClr val="FFC000"/>
                </a:solidFill>
                <a:latin typeface="Times New Roman" pitchFamily="18" charset="0"/>
              </a:rPr>
              <a:t>Shell model Monte Carlo (SMMC)  </a:t>
            </a:r>
          </a:p>
          <a:p>
            <a:r>
              <a:rPr lang="sv-SE" sz="1200" b="1" dirty="0">
                <a:solidFill>
                  <a:srgbClr val="FFC000"/>
                </a:solidFill>
                <a:latin typeface="Times New Roman" pitchFamily="18" charset="0"/>
              </a:rPr>
              <a:t>Y. Alhassid et al. PRL 99, 162504 (2007</a:t>
            </a:r>
            <a:endParaRPr lang="it-IT" sz="12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-165100" y="7043738"/>
            <a:ext cx="10171113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>
                <a:solidFill>
                  <a:schemeClr val="accent2"/>
                </a:solidFill>
                <a:latin typeface="Comic Sans MS" pitchFamily="66" charset="0"/>
              </a:rPr>
              <a:t>Direct_gamma_dacay_width (ground state photon decay width)                                             &lt;gamma width&gt;</a:t>
            </a:r>
          </a:p>
          <a:p>
            <a:r>
              <a:rPr lang="it-IT" sz="1200">
                <a:solidFill>
                  <a:schemeClr val="accent2"/>
                </a:solidFill>
                <a:latin typeface="Comic Sans MS" pitchFamily="66" charset="0"/>
              </a:rPr>
              <a:t>________________________                                                  +   compund term</a:t>
            </a:r>
          </a:p>
          <a:p>
            <a:r>
              <a:rPr lang="it-IT" sz="1200">
                <a:solidFill>
                  <a:schemeClr val="accent2"/>
                </a:solidFill>
                <a:latin typeface="Comic Sans MS" pitchFamily="66" charset="0"/>
              </a:rPr>
              <a:t>Spreading width of the resonanze  (experimental width of the state)                                         &lt;total width&gt;      SUM_over_individual states</a:t>
            </a:r>
          </a:p>
          <a:p>
            <a:endParaRPr lang="it-IT" sz="12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239713" y="0"/>
            <a:ext cx="8251825" cy="1066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Gamma decay – </a:t>
            </a:r>
          </a:p>
          <a:p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Branching ratio and level density </a:t>
            </a:r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3984625" y="1058863"/>
            <a:ext cx="1984375" cy="4699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5537200" y="2684463"/>
            <a:ext cx="15557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level density</a:t>
            </a:r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V="1">
            <a:off x="0" y="1022350"/>
            <a:ext cx="9144000" cy="60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151438" y="3687763"/>
            <a:ext cx="3733800" cy="3170237"/>
          </a:xfrm>
          <a:prstGeom prst="rect">
            <a:avLst/>
          </a:prstGeom>
          <a:solidFill>
            <a:srgbClr val="FFFFCF"/>
          </a:solidFill>
          <a:ln w="19050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32771" name="Picture 3" descr="fvsslowris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0" y="1052513"/>
            <a:ext cx="1995488" cy="1243012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00175" y="1335088"/>
            <a:ext cx="5053013" cy="2490787"/>
            <a:chOff x="249" y="227"/>
            <a:chExt cx="3183" cy="1569"/>
          </a:xfrm>
        </p:grpSpPr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926" y="1161"/>
              <a:ext cx="46" cy="363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 rot="-24098436">
              <a:off x="1247" y="345"/>
              <a:ext cx="362" cy="544"/>
              <a:chOff x="1429" y="2659"/>
              <a:chExt cx="362" cy="544"/>
            </a:xfrm>
          </p:grpSpPr>
          <p:sp>
            <p:nvSpPr>
              <p:cNvPr id="32775" name="AutoShape 7"/>
              <p:cNvSpPr>
                <a:spLocks noChangeArrowheads="1"/>
              </p:cNvSpPr>
              <p:nvPr/>
            </p:nvSpPr>
            <p:spPr bwMode="auto">
              <a:xfrm>
                <a:off x="1429" y="2976"/>
                <a:ext cx="362" cy="22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69900"/>
              </a:solidFill>
              <a:ln w="9525" algn="ctr">
                <a:solidFill>
                  <a:srgbClr val="66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2776" name="Rectangle 8"/>
              <p:cNvSpPr>
                <a:spLocks noChangeArrowheads="1"/>
              </p:cNvSpPr>
              <p:nvPr/>
            </p:nvSpPr>
            <p:spPr bwMode="auto">
              <a:xfrm>
                <a:off x="1429" y="2659"/>
                <a:ext cx="362" cy="317"/>
              </a:xfrm>
              <a:prstGeom prst="rect">
                <a:avLst/>
              </a:prstGeom>
              <a:solidFill>
                <a:srgbClr val="669900"/>
              </a:solidFill>
              <a:ln w="9525" algn="ctr">
                <a:solidFill>
                  <a:srgbClr val="66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2971" y="1161"/>
              <a:ext cx="363" cy="3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>
              <a:off x="431" y="1343"/>
              <a:ext cx="281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1215" y="1144"/>
              <a:ext cx="64" cy="408"/>
            </a:xfrm>
            <a:prstGeom prst="rect">
              <a:avLst/>
            </a:prstGeom>
            <a:solidFill>
              <a:srgbClr val="CC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1938" y="1144"/>
              <a:ext cx="64" cy="40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sz="16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95" y="1161"/>
              <a:ext cx="203" cy="409"/>
              <a:chOff x="809" y="1055"/>
              <a:chExt cx="793" cy="409"/>
            </a:xfrm>
          </p:grpSpPr>
          <p:sp>
            <p:nvSpPr>
              <p:cNvPr id="32782" name="Line 14"/>
              <p:cNvSpPr>
                <a:spLocks noChangeShapeType="1"/>
              </p:cNvSpPr>
              <p:nvPr/>
            </p:nvSpPr>
            <p:spPr bwMode="auto">
              <a:xfrm>
                <a:off x="809" y="1055"/>
                <a:ext cx="79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783" name="Line 15"/>
              <p:cNvSpPr>
                <a:spLocks noChangeShapeType="1"/>
              </p:cNvSpPr>
              <p:nvPr/>
            </p:nvSpPr>
            <p:spPr bwMode="auto">
              <a:xfrm>
                <a:off x="811" y="1464"/>
                <a:ext cx="7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784" name="Line 16"/>
              <p:cNvSpPr>
                <a:spLocks noChangeShapeType="1"/>
              </p:cNvSpPr>
              <p:nvPr/>
            </p:nvSpPr>
            <p:spPr bwMode="auto">
              <a:xfrm>
                <a:off x="1601" y="1055"/>
                <a:ext cx="1" cy="4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 flipH="1" flipV="1">
              <a:off x="1528" y="719"/>
              <a:ext cx="439" cy="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 flipV="1">
              <a:off x="1247" y="775"/>
              <a:ext cx="205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787" name="Line 19"/>
            <p:cNvSpPr>
              <a:spLocks noChangeShapeType="1"/>
            </p:cNvSpPr>
            <p:nvPr/>
          </p:nvSpPr>
          <p:spPr bwMode="auto">
            <a:xfrm flipH="1" flipV="1">
              <a:off x="1597" y="637"/>
              <a:ext cx="1441" cy="7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788" name="Text Box 20"/>
            <p:cNvSpPr txBox="1">
              <a:spLocks noChangeArrowheads="1"/>
            </p:cNvSpPr>
            <p:nvPr/>
          </p:nvSpPr>
          <p:spPr bwMode="auto">
            <a:xfrm>
              <a:off x="249" y="935"/>
              <a:ext cx="58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r>
                <a:rPr lang="it-IT" altLang="zh-CN" sz="1600">
                  <a:latin typeface="Times New Roman" pitchFamily="18" charset="0"/>
                  <a:ea typeface="SimSun" pitchFamily="2" charset="-122"/>
                  <a:cs typeface="Arial" charset="0"/>
                </a:rPr>
                <a:t>FRS</a:t>
              </a:r>
              <a:endParaRPr lang="it-IT" sz="1600">
                <a:latin typeface="Times New Roman" pitchFamily="18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32789" name="Text Box 21"/>
            <p:cNvSpPr txBox="1">
              <a:spLocks noChangeArrowheads="1"/>
            </p:cNvSpPr>
            <p:nvPr/>
          </p:nvSpPr>
          <p:spPr bwMode="auto">
            <a:xfrm>
              <a:off x="1565" y="300"/>
              <a:ext cx="69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r>
                <a:rPr lang="it-IT" altLang="zh-CN" sz="1600">
                  <a:latin typeface="Times New Roman" pitchFamily="18" charset="0"/>
                  <a:ea typeface="SimSun" pitchFamily="2" charset="-122"/>
                  <a:cs typeface="Arial" charset="0"/>
                </a:rPr>
                <a:t>BaF</a:t>
              </a:r>
              <a:r>
                <a:rPr lang="it-IT" altLang="zh-CN" sz="1600" baseline="-25000">
                  <a:latin typeface="Times New Roman" pitchFamily="18" charset="0"/>
                  <a:ea typeface="SimSun" pitchFamily="2" charset="-122"/>
                  <a:cs typeface="Arial" charset="0"/>
                </a:rPr>
                <a:t>2</a:t>
              </a:r>
              <a:endParaRPr lang="it-IT" sz="1600">
                <a:latin typeface="Times New Roman" pitchFamily="18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32790" name="Text Box 22"/>
            <p:cNvSpPr txBox="1">
              <a:spLocks noChangeArrowheads="1"/>
            </p:cNvSpPr>
            <p:nvPr/>
          </p:nvSpPr>
          <p:spPr bwMode="auto">
            <a:xfrm>
              <a:off x="1024" y="1534"/>
              <a:ext cx="71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r>
                <a:rPr lang="it-IT" altLang="zh-CN" sz="1600">
                  <a:latin typeface="Times New Roman" pitchFamily="18" charset="0"/>
                  <a:ea typeface="SimSun" pitchFamily="2" charset="-122"/>
                  <a:cs typeface="Arial" charset="0"/>
                </a:rPr>
                <a:t>Start Detector</a:t>
              </a:r>
              <a:endParaRPr lang="it-IT" sz="1600">
                <a:latin typeface="Times New Roman" pitchFamily="18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1787" y="1534"/>
              <a:ext cx="61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r>
                <a:rPr lang="it-IT" altLang="zh-CN" sz="1600">
                  <a:latin typeface="Times New Roman" pitchFamily="18" charset="0"/>
                  <a:ea typeface="SimSun" pitchFamily="2" charset="-122"/>
                  <a:cs typeface="Arial" charset="0"/>
                </a:rPr>
                <a:t>Target</a:t>
              </a:r>
              <a:endParaRPr lang="it-IT" sz="1600">
                <a:latin typeface="Times New Roman" pitchFamily="18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32792" name="Text Box 24"/>
            <p:cNvSpPr txBox="1">
              <a:spLocks noChangeArrowheads="1"/>
            </p:cNvSpPr>
            <p:nvPr/>
          </p:nvSpPr>
          <p:spPr bwMode="auto">
            <a:xfrm>
              <a:off x="2880" y="935"/>
              <a:ext cx="470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r>
                <a:rPr lang="it-IT" altLang="zh-CN" sz="1600" dirty="0">
                  <a:latin typeface="Times New Roman" pitchFamily="18" charset="0"/>
                  <a:ea typeface="SimSun" pitchFamily="2" charset="-122"/>
                  <a:cs typeface="Arial" charset="0"/>
                </a:rPr>
                <a:t>CATE</a:t>
              </a:r>
              <a:endParaRPr lang="it-IT" sz="1600" dirty="0">
                <a:latin typeface="Times New Roman" pitchFamily="18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32793" name="Text Box 25"/>
            <p:cNvSpPr txBox="1">
              <a:spLocks noChangeArrowheads="1"/>
            </p:cNvSpPr>
            <p:nvPr/>
          </p:nvSpPr>
          <p:spPr bwMode="auto">
            <a:xfrm>
              <a:off x="1745" y="942"/>
              <a:ext cx="1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r>
                <a:rPr lang="it-IT" altLang="zh-CN" sz="1400">
                  <a:latin typeface="Times New Roman" pitchFamily="18" charset="0"/>
                  <a:ea typeface="SimSun" pitchFamily="2" charset="-122"/>
                  <a:cs typeface="Arial" charset="0"/>
                </a:rPr>
                <a:t>1</a:t>
              </a:r>
              <a:endParaRPr lang="it-IT" sz="1400">
                <a:latin typeface="Times New Roman" pitchFamily="18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32794" name="Text Box 26"/>
            <p:cNvSpPr txBox="1">
              <a:spLocks noChangeArrowheads="1"/>
            </p:cNvSpPr>
            <p:nvPr/>
          </p:nvSpPr>
          <p:spPr bwMode="auto">
            <a:xfrm>
              <a:off x="2105" y="751"/>
              <a:ext cx="1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r>
                <a:rPr lang="it-IT" altLang="zh-CN" sz="1400">
                  <a:latin typeface="Times New Roman" pitchFamily="18" charset="0"/>
                  <a:ea typeface="SimSun" pitchFamily="2" charset="-122"/>
                  <a:cs typeface="Arial" charset="0"/>
                </a:rPr>
                <a:t>2</a:t>
              </a:r>
              <a:endParaRPr lang="it-IT" sz="1400">
                <a:latin typeface="Times New Roman" pitchFamily="18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32795" name="Text Box 27"/>
            <p:cNvSpPr txBox="1">
              <a:spLocks noChangeArrowheads="1"/>
            </p:cNvSpPr>
            <p:nvPr/>
          </p:nvSpPr>
          <p:spPr bwMode="auto">
            <a:xfrm>
              <a:off x="1346" y="969"/>
              <a:ext cx="19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r>
                <a:rPr lang="it-IT" altLang="zh-CN" sz="1400">
                  <a:latin typeface="Times New Roman" pitchFamily="18" charset="0"/>
                  <a:ea typeface="SimSun" pitchFamily="2" charset="-122"/>
                  <a:cs typeface="Arial" charset="0"/>
                </a:rPr>
                <a:t>3</a:t>
              </a:r>
              <a:endParaRPr lang="it-IT" sz="1400">
                <a:latin typeface="Times New Roman" pitchFamily="18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32796" name="Text Box 28"/>
            <p:cNvSpPr txBox="1">
              <a:spLocks noChangeArrowheads="1"/>
            </p:cNvSpPr>
            <p:nvPr/>
          </p:nvSpPr>
          <p:spPr bwMode="auto">
            <a:xfrm>
              <a:off x="612" y="1116"/>
              <a:ext cx="41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>
                  <a:latin typeface="Times New Roman" pitchFamily="18" charset="0"/>
                  <a:cs typeface="Arial" charset="0"/>
                </a:rPr>
                <a:t>Beam</a:t>
              </a:r>
            </a:p>
          </p:txBody>
        </p:sp>
        <p:sp>
          <p:nvSpPr>
            <p:cNvPr id="32797" name="AutoShape 29"/>
            <p:cNvSpPr>
              <a:spLocks noChangeArrowheads="1"/>
            </p:cNvSpPr>
            <p:nvPr/>
          </p:nvSpPr>
          <p:spPr bwMode="auto">
            <a:xfrm rot="3517891">
              <a:off x="2562" y="709"/>
              <a:ext cx="225" cy="226"/>
            </a:xfrm>
            <a:custGeom>
              <a:avLst/>
              <a:gdLst>
                <a:gd name="G0" fmla="+- 2551 0 0"/>
                <a:gd name="G1" fmla="+- 21600 0 2551"/>
                <a:gd name="G2" fmla="*/ 2551 1 2"/>
                <a:gd name="G3" fmla="+- 21600 0 G2"/>
                <a:gd name="G4" fmla="+/ 2551 21600 2"/>
                <a:gd name="G5" fmla="+/ G1 0 2"/>
                <a:gd name="G6" fmla="*/ 21600 21600 2551"/>
                <a:gd name="G7" fmla="*/ G6 1 2"/>
                <a:gd name="G8" fmla="+- 21600 0 G7"/>
                <a:gd name="G9" fmla="*/ 21600 1 2"/>
                <a:gd name="G10" fmla="+- 2551 0 G9"/>
                <a:gd name="G11" fmla="?: G10 G8 0"/>
                <a:gd name="G12" fmla="?: G10 G7 21600"/>
                <a:gd name="T0" fmla="*/ 20324 w 21600"/>
                <a:gd name="T1" fmla="*/ 10800 h 21600"/>
                <a:gd name="T2" fmla="*/ 10800 w 21600"/>
                <a:gd name="T3" fmla="*/ 21600 h 21600"/>
                <a:gd name="T4" fmla="*/ 1276 w 21600"/>
                <a:gd name="T5" fmla="*/ 10800 h 21600"/>
                <a:gd name="T6" fmla="*/ 10800 w 21600"/>
                <a:gd name="T7" fmla="*/ 0 h 21600"/>
                <a:gd name="T8" fmla="*/ 3076 w 21600"/>
                <a:gd name="T9" fmla="*/ 3076 h 21600"/>
                <a:gd name="T10" fmla="*/ 18524 w 21600"/>
                <a:gd name="T11" fmla="*/ 1852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551" y="21600"/>
                  </a:lnTo>
                  <a:lnTo>
                    <a:pt x="190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798" name="Text Box 30"/>
            <p:cNvSpPr txBox="1">
              <a:spLocks noChangeArrowheads="1"/>
            </p:cNvSpPr>
            <p:nvPr/>
          </p:nvSpPr>
          <p:spPr bwMode="auto">
            <a:xfrm>
              <a:off x="2653" y="527"/>
              <a:ext cx="779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>
                  <a:latin typeface="Times New Roman" pitchFamily="18" charset="0"/>
                  <a:cs typeface="Arial" charset="0"/>
                </a:rPr>
                <a:t>HPGe </a:t>
              </a:r>
            </a:p>
            <a:p>
              <a:r>
                <a:rPr lang="it-IT" sz="1600">
                  <a:latin typeface="Times New Roman" pitchFamily="18" charset="0"/>
                  <a:cs typeface="Arial" charset="0"/>
                </a:rPr>
                <a:t>   CLUSTER</a:t>
              </a:r>
            </a:p>
          </p:txBody>
        </p:sp>
        <p:sp>
          <p:nvSpPr>
            <p:cNvPr id="32799" name="AutoShape 31"/>
            <p:cNvSpPr>
              <a:spLocks noChangeArrowheads="1"/>
            </p:cNvSpPr>
            <p:nvPr/>
          </p:nvSpPr>
          <p:spPr bwMode="auto">
            <a:xfrm rot="4440361">
              <a:off x="2641" y="898"/>
              <a:ext cx="225" cy="226"/>
            </a:xfrm>
            <a:custGeom>
              <a:avLst/>
              <a:gdLst>
                <a:gd name="G0" fmla="+- 2551 0 0"/>
                <a:gd name="G1" fmla="+- 21600 0 2551"/>
                <a:gd name="G2" fmla="*/ 2551 1 2"/>
                <a:gd name="G3" fmla="+- 21600 0 G2"/>
                <a:gd name="G4" fmla="+/ 2551 21600 2"/>
                <a:gd name="G5" fmla="+/ G1 0 2"/>
                <a:gd name="G6" fmla="*/ 21600 21600 2551"/>
                <a:gd name="G7" fmla="*/ G6 1 2"/>
                <a:gd name="G8" fmla="+- 21600 0 G7"/>
                <a:gd name="G9" fmla="*/ 21600 1 2"/>
                <a:gd name="G10" fmla="+- 2551 0 G9"/>
                <a:gd name="G11" fmla="?: G10 G8 0"/>
                <a:gd name="G12" fmla="?: G10 G7 21600"/>
                <a:gd name="T0" fmla="*/ 20324 w 21600"/>
                <a:gd name="T1" fmla="*/ 10800 h 21600"/>
                <a:gd name="T2" fmla="*/ 10800 w 21600"/>
                <a:gd name="T3" fmla="*/ 21600 h 21600"/>
                <a:gd name="T4" fmla="*/ 1276 w 21600"/>
                <a:gd name="T5" fmla="*/ 10800 h 21600"/>
                <a:gd name="T6" fmla="*/ 10800 w 21600"/>
                <a:gd name="T7" fmla="*/ 0 h 21600"/>
                <a:gd name="T8" fmla="*/ 3076 w 21600"/>
                <a:gd name="T9" fmla="*/ 3076 h 21600"/>
                <a:gd name="T10" fmla="*/ 18524 w 21600"/>
                <a:gd name="T11" fmla="*/ 1852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551" y="21600"/>
                  </a:lnTo>
                  <a:lnTo>
                    <a:pt x="190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00" name="AutoShape 32"/>
            <p:cNvSpPr>
              <a:spLocks noChangeArrowheads="1"/>
            </p:cNvSpPr>
            <p:nvPr/>
          </p:nvSpPr>
          <p:spPr bwMode="auto">
            <a:xfrm rot="2782473">
              <a:off x="2438" y="540"/>
              <a:ext cx="225" cy="226"/>
            </a:xfrm>
            <a:custGeom>
              <a:avLst/>
              <a:gdLst>
                <a:gd name="G0" fmla="+- 2551 0 0"/>
                <a:gd name="G1" fmla="+- 21600 0 2551"/>
                <a:gd name="G2" fmla="*/ 2551 1 2"/>
                <a:gd name="G3" fmla="+- 21600 0 G2"/>
                <a:gd name="G4" fmla="+/ 2551 21600 2"/>
                <a:gd name="G5" fmla="+/ G1 0 2"/>
                <a:gd name="G6" fmla="*/ 21600 21600 2551"/>
                <a:gd name="G7" fmla="*/ G6 1 2"/>
                <a:gd name="G8" fmla="+- 21600 0 G7"/>
                <a:gd name="G9" fmla="*/ 21600 1 2"/>
                <a:gd name="G10" fmla="+- 2551 0 G9"/>
                <a:gd name="G11" fmla="?: G10 G8 0"/>
                <a:gd name="G12" fmla="?: G10 G7 21600"/>
                <a:gd name="T0" fmla="*/ 20324 w 21600"/>
                <a:gd name="T1" fmla="*/ 10800 h 21600"/>
                <a:gd name="T2" fmla="*/ 10800 w 21600"/>
                <a:gd name="T3" fmla="*/ 21600 h 21600"/>
                <a:gd name="T4" fmla="*/ 1276 w 21600"/>
                <a:gd name="T5" fmla="*/ 10800 h 21600"/>
                <a:gd name="T6" fmla="*/ 10800 w 21600"/>
                <a:gd name="T7" fmla="*/ 0 h 21600"/>
                <a:gd name="T8" fmla="*/ 3076 w 21600"/>
                <a:gd name="T9" fmla="*/ 3076 h 21600"/>
                <a:gd name="T10" fmla="*/ 18524 w 21600"/>
                <a:gd name="T11" fmla="*/ 1852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551" y="21600"/>
                  </a:lnTo>
                  <a:lnTo>
                    <a:pt x="190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01" name="AutoShape 33"/>
            <p:cNvSpPr>
              <a:spLocks noChangeArrowheads="1"/>
            </p:cNvSpPr>
            <p:nvPr/>
          </p:nvSpPr>
          <p:spPr bwMode="auto">
            <a:xfrm rot="876356">
              <a:off x="2030" y="388"/>
              <a:ext cx="225" cy="226"/>
            </a:xfrm>
            <a:custGeom>
              <a:avLst/>
              <a:gdLst>
                <a:gd name="G0" fmla="+- 2551 0 0"/>
                <a:gd name="G1" fmla="+- 21600 0 2551"/>
                <a:gd name="G2" fmla="*/ 2551 1 2"/>
                <a:gd name="G3" fmla="+- 21600 0 G2"/>
                <a:gd name="G4" fmla="+/ 2551 21600 2"/>
                <a:gd name="G5" fmla="+/ G1 0 2"/>
                <a:gd name="G6" fmla="*/ 21600 21600 2551"/>
                <a:gd name="G7" fmla="*/ G6 1 2"/>
                <a:gd name="G8" fmla="+- 21600 0 G7"/>
                <a:gd name="G9" fmla="*/ 21600 1 2"/>
                <a:gd name="G10" fmla="+- 2551 0 G9"/>
                <a:gd name="G11" fmla="?: G10 G8 0"/>
                <a:gd name="G12" fmla="?: G10 G7 21600"/>
                <a:gd name="T0" fmla="*/ 20324 w 21600"/>
                <a:gd name="T1" fmla="*/ 10800 h 21600"/>
                <a:gd name="T2" fmla="*/ 10800 w 21600"/>
                <a:gd name="T3" fmla="*/ 21600 h 21600"/>
                <a:gd name="T4" fmla="*/ 1276 w 21600"/>
                <a:gd name="T5" fmla="*/ 10800 h 21600"/>
                <a:gd name="T6" fmla="*/ 10800 w 21600"/>
                <a:gd name="T7" fmla="*/ 0 h 21600"/>
                <a:gd name="T8" fmla="*/ 3076 w 21600"/>
                <a:gd name="T9" fmla="*/ 3076 h 21600"/>
                <a:gd name="T10" fmla="*/ 18524 w 21600"/>
                <a:gd name="T11" fmla="*/ 1852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551" y="21600"/>
                  </a:lnTo>
                  <a:lnTo>
                    <a:pt x="190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02" name="Text Box 34"/>
            <p:cNvSpPr txBox="1">
              <a:spLocks noChangeArrowheads="1"/>
            </p:cNvSpPr>
            <p:nvPr/>
          </p:nvSpPr>
          <p:spPr bwMode="auto">
            <a:xfrm>
              <a:off x="2169" y="227"/>
              <a:ext cx="92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>
                  <a:latin typeface="Times New Roman" pitchFamily="18" charset="0"/>
                  <a:cs typeface="Arial" charset="0"/>
                </a:rPr>
                <a:t>HPGe MiniBall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060950" y="3892550"/>
            <a:ext cx="3779838" cy="2965450"/>
            <a:chOff x="3424" y="391"/>
            <a:chExt cx="2381" cy="1868"/>
          </a:xfrm>
        </p:grpSpPr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3424" y="391"/>
              <a:ext cx="2381" cy="1868"/>
              <a:chOff x="1262" y="1561"/>
              <a:chExt cx="2527" cy="1868"/>
            </a:xfrm>
          </p:grpSpPr>
          <p:grpSp>
            <p:nvGrpSpPr>
              <p:cNvPr id="7" name="Group 37"/>
              <p:cNvGrpSpPr>
                <a:grpSpLocks/>
              </p:cNvGrpSpPr>
              <p:nvPr/>
            </p:nvGrpSpPr>
            <p:grpSpPr bwMode="auto">
              <a:xfrm>
                <a:off x="1262" y="1561"/>
                <a:ext cx="2527" cy="1671"/>
                <a:chOff x="782" y="2325"/>
                <a:chExt cx="2527" cy="1671"/>
              </a:xfrm>
            </p:grpSpPr>
            <p:sp>
              <p:nvSpPr>
                <p:cNvPr id="32806" name="Rectangle 38"/>
                <p:cNvSpPr>
                  <a:spLocks noChangeArrowheads="1"/>
                </p:cNvSpPr>
                <p:nvPr/>
              </p:nvSpPr>
              <p:spPr bwMode="auto">
                <a:xfrm>
                  <a:off x="1030" y="2325"/>
                  <a:ext cx="2050" cy="1501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7" name="Freeform 39"/>
                <p:cNvSpPr>
                  <a:spLocks/>
                </p:cNvSpPr>
                <p:nvPr/>
              </p:nvSpPr>
              <p:spPr bwMode="auto">
                <a:xfrm>
                  <a:off x="1030" y="2325"/>
                  <a:ext cx="2050" cy="1501"/>
                </a:xfrm>
                <a:custGeom>
                  <a:avLst/>
                  <a:gdLst/>
                  <a:ahLst/>
                  <a:cxnLst>
                    <a:cxn ang="0">
                      <a:pos x="0" y="1501"/>
                    </a:cxn>
                    <a:cxn ang="0">
                      <a:pos x="4" y="1496"/>
                    </a:cxn>
                    <a:cxn ang="0">
                      <a:pos x="4" y="4"/>
                    </a:cxn>
                    <a:cxn ang="0">
                      <a:pos x="2045" y="4"/>
                    </a:cxn>
                    <a:cxn ang="0">
                      <a:pos x="2050" y="0"/>
                    </a:cxn>
                    <a:cxn ang="0">
                      <a:pos x="0" y="0"/>
                    </a:cxn>
                    <a:cxn ang="0">
                      <a:pos x="0" y="1501"/>
                    </a:cxn>
                  </a:cxnLst>
                  <a:rect l="0" t="0" r="r" b="b"/>
                  <a:pathLst>
                    <a:path w="2050" h="1501">
                      <a:moveTo>
                        <a:pt x="0" y="1501"/>
                      </a:moveTo>
                      <a:lnTo>
                        <a:pt x="4" y="1496"/>
                      </a:lnTo>
                      <a:lnTo>
                        <a:pt x="4" y="4"/>
                      </a:lnTo>
                      <a:lnTo>
                        <a:pt x="2045" y="4"/>
                      </a:lnTo>
                      <a:lnTo>
                        <a:pt x="2050" y="0"/>
                      </a:lnTo>
                      <a:lnTo>
                        <a:pt x="0" y="0"/>
                      </a:lnTo>
                      <a:lnTo>
                        <a:pt x="0" y="15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8" name="Freeform 40"/>
                <p:cNvSpPr>
                  <a:spLocks/>
                </p:cNvSpPr>
                <p:nvPr/>
              </p:nvSpPr>
              <p:spPr bwMode="auto">
                <a:xfrm>
                  <a:off x="1030" y="2325"/>
                  <a:ext cx="2050" cy="1501"/>
                </a:xfrm>
                <a:custGeom>
                  <a:avLst/>
                  <a:gdLst/>
                  <a:ahLst/>
                  <a:cxnLst>
                    <a:cxn ang="0">
                      <a:pos x="0" y="1501"/>
                    </a:cxn>
                    <a:cxn ang="0">
                      <a:pos x="4" y="1496"/>
                    </a:cxn>
                    <a:cxn ang="0">
                      <a:pos x="2045" y="1496"/>
                    </a:cxn>
                    <a:cxn ang="0">
                      <a:pos x="2045" y="4"/>
                    </a:cxn>
                    <a:cxn ang="0">
                      <a:pos x="2050" y="0"/>
                    </a:cxn>
                    <a:cxn ang="0">
                      <a:pos x="2050" y="1501"/>
                    </a:cxn>
                    <a:cxn ang="0">
                      <a:pos x="0" y="1501"/>
                    </a:cxn>
                  </a:cxnLst>
                  <a:rect l="0" t="0" r="r" b="b"/>
                  <a:pathLst>
                    <a:path w="2050" h="1501">
                      <a:moveTo>
                        <a:pt x="0" y="1501"/>
                      </a:moveTo>
                      <a:lnTo>
                        <a:pt x="4" y="1496"/>
                      </a:lnTo>
                      <a:lnTo>
                        <a:pt x="2045" y="1496"/>
                      </a:lnTo>
                      <a:lnTo>
                        <a:pt x="2045" y="4"/>
                      </a:lnTo>
                      <a:lnTo>
                        <a:pt x="2050" y="0"/>
                      </a:lnTo>
                      <a:lnTo>
                        <a:pt x="2050" y="1501"/>
                      </a:lnTo>
                      <a:lnTo>
                        <a:pt x="0" y="150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09" name="Rectangle 41"/>
                <p:cNvSpPr>
                  <a:spLocks noChangeArrowheads="1"/>
                </p:cNvSpPr>
                <p:nvPr/>
              </p:nvSpPr>
              <p:spPr bwMode="auto">
                <a:xfrm>
                  <a:off x="1030" y="2325"/>
                  <a:ext cx="2050" cy="1501"/>
                </a:xfrm>
                <a:prstGeom prst="rect">
                  <a:avLst/>
                </a:prstGeom>
                <a:noFill/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0" name="Rectangle 42"/>
                <p:cNvSpPr>
                  <a:spLocks noChangeArrowheads="1"/>
                </p:cNvSpPr>
                <p:nvPr/>
              </p:nvSpPr>
              <p:spPr bwMode="auto">
                <a:xfrm>
                  <a:off x="1030" y="2325"/>
                  <a:ext cx="2050" cy="1501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1" name="Freeform 43"/>
                <p:cNvSpPr>
                  <a:spLocks/>
                </p:cNvSpPr>
                <p:nvPr/>
              </p:nvSpPr>
              <p:spPr bwMode="auto">
                <a:xfrm>
                  <a:off x="1030" y="2325"/>
                  <a:ext cx="2050" cy="1501"/>
                </a:xfrm>
                <a:custGeom>
                  <a:avLst/>
                  <a:gdLst/>
                  <a:ahLst/>
                  <a:cxnLst>
                    <a:cxn ang="0">
                      <a:pos x="0" y="1501"/>
                    </a:cxn>
                    <a:cxn ang="0">
                      <a:pos x="4" y="1496"/>
                    </a:cxn>
                    <a:cxn ang="0">
                      <a:pos x="4" y="4"/>
                    </a:cxn>
                    <a:cxn ang="0">
                      <a:pos x="2045" y="4"/>
                    </a:cxn>
                    <a:cxn ang="0">
                      <a:pos x="2050" y="0"/>
                    </a:cxn>
                    <a:cxn ang="0">
                      <a:pos x="0" y="0"/>
                    </a:cxn>
                    <a:cxn ang="0">
                      <a:pos x="0" y="1501"/>
                    </a:cxn>
                  </a:cxnLst>
                  <a:rect l="0" t="0" r="r" b="b"/>
                  <a:pathLst>
                    <a:path w="2050" h="1501">
                      <a:moveTo>
                        <a:pt x="0" y="1501"/>
                      </a:moveTo>
                      <a:lnTo>
                        <a:pt x="4" y="1496"/>
                      </a:lnTo>
                      <a:lnTo>
                        <a:pt x="4" y="4"/>
                      </a:lnTo>
                      <a:lnTo>
                        <a:pt x="2045" y="4"/>
                      </a:lnTo>
                      <a:lnTo>
                        <a:pt x="2050" y="0"/>
                      </a:lnTo>
                      <a:lnTo>
                        <a:pt x="0" y="0"/>
                      </a:lnTo>
                      <a:lnTo>
                        <a:pt x="0" y="15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2" name="Freeform 44"/>
                <p:cNvSpPr>
                  <a:spLocks/>
                </p:cNvSpPr>
                <p:nvPr/>
              </p:nvSpPr>
              <p:spPr bwMode="auto">
                <a:xfrm>
                  <a:off x="1030" y="2325"/>
                  <a:ext cx="2050" cy="1501"/>
                </a:xfrm>
                <a:custGeom>
                  <a:avLst/>
                  <a:gdLst/>
                  <a:ahLst/>
                  <a:cxnLst>
                    <a:cxn ang="0">
                      <a:pos x="0" y="1501"/>
                    </a:cxn>
                    <a:cxn ang="0">
                      <a:pos x="4" y="1496"/>
                    </a:cxn>
                    <a:cxn ang="0">
                      <a:pos x="2045" y="1496"/>
                    </a:cxn>
                    <a:cxn ang="0">
                      <a:pos x="2045" y="4"/>
                    </a:cxn>
                    <a:cxn ang="0">
                      <a:pos x="2050" y="0"/>
                    </a:cxn>
                    <a:cxn ang="0">
                      <a:pos x="2050" y="1501"/>
                    </a:cxn>
                    <a:cxn ang="0">
                      <a:pos x="0" y="1501"/>
                    </a:cxn>
                  </a:cxnLst>
                  <a:rect l="0" t="0" r="r" b="b"/>
                  <a:pathLst>
                    <a:path w="2050" h="1501">
                      <a:moveTo>
                        <a:pt x="0" y="1501"/>
                      </a:moveTo>
                      <a:lnTo>
                        <a:pt x="4" y="1496"/>
                      </a:lnTo>
                      <a:lnTo>
                        <a:pt x="2045" y="1496"/>
                      </a:lnTo>
                      <a:lnTo>
                        <a:pt x="2045" y="4"/>
                      </a:lnTo>
                      <a:lnTo>
                        <a:pt x="2050" y="0"/>
                      </a:lnTo>
                      <a:lnTo>
                        <a:pt x="2050" y="1501"/>
                      </a:lnTo>
                      <a:lnTo>
                        <a:pt x="0" y="150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3" name="Rectangle 45"/>
                <p:cNvSpPr>
                  <a:spLocks noChangeArrowheads="1"/>
                </p:cNvSpPr>
                <p:nvPr/>
              </p:nvSpPr>
              <p:spPr bwMode="auto">
                <a:xfrm>
                  <a:off x="1030" y="2325"/>
                  <a:ext cx="2050" cy="1501"/>
                </a:xfrm>
                <a:prstGeom prst="rect">
                  <a:avLst/>
                </a:prstGeom>
                <a:noFill/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4" name="Freeform 46"/>
                <p:cNvSpPr>
                  <a:spLocks/>
                </p:cNvSpPr>
                <p:nvPr/>
              </p:nvSpPr>
              <p:spPr bwMode="auto">
                <a:xfrm>
                  <a:off x="1030" y="2429"/>
                  <a:ext cx="2050" cy="1229"/>
                </a:xfrm>
                <a:custGeom>
                  <a:avLst/>
                  <a:gdLst/>
                  <a:ahLst/>
                  <a:cxnLst>
                    <a:cxn ang="0">
                      <a:pos x="27" y="1203"/>
                    </a:cxn>
                    <a:cxn ang="0">
                      <a:pos x="69" y="1180"/>
                    </a:cxn>
                    <a:cxn ang="0">
                      <a:pos x="97" y="1143"/>
                    </a:cxn>
                    <a:cxn ang="0">
                      <a:pos x="138" y="1115"/>
                    </a:cxn>
                    <a:cxn ang="0">
                      <a:pos x="166" y="1067"/>
                    </a:cxn>
                    <a:cxn ang="0">
                      <a:pos x="208" y="1033"/>
                    </a:cxn>
                    <a:cxn ang="0">
                      <a:pos x="235" y="978"/>
                    </a:cxn>
                    <a:cxn ang="0">
                      <a:pos x="277" y="937"/>
                    </a:cxn>
                    <a:cxn ang="0">
                      <a:pos x="305" y="865"/>
                    </a:cxn>
                    <a:cxn ang="0">
                      <a:pos x="346" y="809"/>
                    </a:cxn>
                    <a:cxn ang="0">
                      <a:pos x="373" y="731"/>
                    </a:cxn>
                    <a:cxn ang="0">
                      <a:pos x="415" y="663"/>
                    </a:cxn>
                    <a:cxn ang="0">
                      <a:pos x="443" y="562"/>
                    </a:cxn>
                    <a:cxn ang="0">
                      <a:pos x="484" y="485"/>
                    </a:cxn>
                    <a:cxn ang="0">
                      <a:pos x="512" y="371"/>
                    </a:cxn>
                    <a:cxn ang="0">
                      <a:pos x="554" y="293"/>
                    </a:cxn>
                    <a:cxn ang="0">
                      <a:pos x="581" y="180"/>
                    </a:cxn>
                    <a:cxn ang="0">
                      <a:pos x="623" y="110"/>
                    </a:cxn>
                    <a:cxn ang="0">
                      <a:pos x="651" y="33"/>
                    </a:cxn>
                    <a:cxn ang="0">
                      <a:pos x="692" y="3"/>
                    </a:cxn>
                    <a:cxn ang="0">
                      <a:pos x="720" y="0"/>
                    </a:cxn>
                    <a:cxn ang="0">
                      <a:pos x="762" y="18"/>
                    </a:cxn>
                    <a:cxn ang="0">
                      <a:pos x="789" y="57"/>
                    </a:cxn>
                    <a:cxn ang="0">
                      <a:pos x="831" y="95"/>
                    </a:cxn>
                    <a:cxn ang="0">
                      <a:pos x="859" y="154"/>
                    </a:cxn>
                    <a:cxn ang="0">
                      <a:pos x="900" y="191"/>
                    </a:cxn>
                    <a:cxn ang="0">
                      <a:pos x="927" y="267"/>
                    </a:cxn>
                    <a:cxn ang="0">
                      <a:pos x="969" y="324"/>
                    </a:cxn>
                    <a:cxn ang="0">
                      <a:pos x="997" y="392"/>
                    </a:cxn>
                    <a:cxn ang="0">
                      <a:pos x="1038" y="446"/>
                    </a:cxn>
                    <a:cxn ang="0">
                      <a:pos x="1067" y="516"/>
                    </a:cxn>
                    <a:cxn ang="0">
                      <a:pos x="1108" y="555"/>
                    </a:cxn>
                    <a:cxn ang="0">
                      <a:pos x="1135" y="599"/>
                    </a:cxn>
                    <a:cxn ang="0">
                      <a:pos x="1177" y="629"/>
                    </a:cxn>
                    <a:cxn ang="0">
                      <a:pos x="1205" y="671"/>
                    </a:cxn>
                    <a:cxn ang="0">
                      <a:pos x="1246" y="692"/>
                    </a:cxn>
                    <a:cxn ang="0">
                      <a:pos x="1274" y="721"/>
                    </a:cxn>
                    <a:cxn ang="0">
                      <a:pos x="1316" y="736"/>
                    </a:cxn>
                    <a:cxn ang="0">
                      <a:pos x="1358" y="765"/>
                    </a:cxn>
                    <a:cxn ang="0">
                      <a:pos x="1399" y="778"/>
                    </a:cxn>
                    <a:cxn ang="0">
                      <a:pos x="1426" y="791"/>
                    </a:cxn>
                    <a:cxn ang="0">
                      <a:pos x="1468" y="805"/>
                    </a:cxn>
                    <a:cxn ang="0">
                      <a:pos x="1496" y="818"/>
                    </a:cxn>
                    <a:cxn ang="0">
                      <a:pos x="1537" y="820"/>
                    </a:cxn>
                    <a:cxn ang="0">
                      <a:pos x="1564" y="834"/>
                    </a:cxn>
                    <a:cxn ang="0">
                      <a:pos x="1606" y="836"/>
                    </a:cxn>
                    <a:cxn ang="0">
                      <a:pos x="1634" y="851"/>
                    </a:cxn>
                    <a:cxn ang="0">
                      <a:pos x="1676" y="851"/>
                    </a:cxn>
                    <a:cxn ang="0">
                      <a:pos x="1704" y="861"/>
                    </a:cxn>
                    <a:cxn ang="0">
                      <a:pos x="1745" y="864"/>
                    </a:cxn>
                    <a:cxn ang="0">
                      <a:pos x="1772" y="873"/>
                    </a:cxn>
                    <a:cxn ang="0">
                      <a:pos x="1814" y="878"/>
                    </a:cxn>
                    <a:cxn ang="0">
                      <a:pos x="1842" y="881"/>
                    </a:cxn>
                    <a:cxn ang="0">
                      <a:pos x="1897" y="887"/>
                    </a:cxn>
                    <a:cxn ang="0">
                      <a:pos x="1925" y="888"/>
                    </a:cxn>
                    <a:cxn ang="0">
                      <a:pos x="1967" y="897"/>
                    </a:cxn>
                    <a:cxn ang="0">
                      <a:pos x="1995" y="910"/>
                    </a:cxn>
                    <a:cxn ang="0">
                      <a:pos x="2036" y="916"/>
                    </a:cxn>
                  </a:cxnLst>
                  <a:rect l="0" t="0" r="r" b="b"/>
                  <a:pathLst>
                    <a:path w="2050" h="1229">
                      <a:moveTo>
                        <a:pt x="0" y="1229"/>
                      </a:moveTo>
                      <a:lnTo>
                        <a:pt x="14" y="1229"/>
                      </a:lnTo>
                      <a:lnTo>
                        <a:pt x="14" y="1216"/>
                      </a:lnTo>
                      <a:lnTo>
                        <a:pt x="27" y="1216"/>
                      </a:lnTo>
                      <a:lnTo>
                        <a:pt x="27" y="1203"/>
                      </a:lnTo>
                      <a:lnTo>
                        <a:pt x="42" y="1203"/>
                      </a:lnTo>
                      <a:lnTo>
                        <a:pt x="42" y="1197"/>
                      </a:lnTo>
                      <a:lnTo>
                        <a:pt x="55" y="1197"/>
                      </a:lnTo>
                      <a:lnTo>
                        <a:pt x="55" y="1180"/>
                      </a:lnTo>
                      <a:lnTo>
                        <a:pt x="69" y="1180"/>
                      </a:lnTo>
                      <a:lnTo>
                        <a:pt x="69" y="1170"/>
                      </a:lnTo>
                      <a:lnTo>
                        <a:pt x="83" y="1170"/>
                      </a:lnTo>
                      <a:lnTo>
                        <a:pt x="83" y="1156"/>
                      </a:lnTo>
                      <a:lnTo>
                        <a:pt x="97" y="1156"/>
                      </a:lnTo>
                      <a:lnTo>
                        <a:pt x="97" y="1143"/>
                      </a:lnTo>
                      <a:lnTo>
                        <a:pt x="110" y="1143"/>
                      </a:lnTo>
                      <a:lnTo>
                        <a:pt x="110" y="1128"/>
                      </a:lnTo>
                      <a:lnTo>
                        <a:pt x="125" y="1128"/>
                      </a:lnTo>
                      <a:lnTo>
                        <a:pt x="125" y="1115"/>
                      </a:lnTo>
                      <a:lnTo>
                        <a:pt x="138" y="1115"/>
                      </a:lnTo>
                      <a:lnTo>
                        <a:pt x="138" y="1102"/>
                      </a:lnTo>
                      <a:lnTo>
                        <a:pt x="152" y="1102"/>
                      </a:lnTo>
                      <a:lnTo>
                        <a:pt x="152" y="1085"/>
                      </a:lnTo>
                      <a:lnTo>
                        <a:pt x="166" y="1085"/>
                      </a:lnTo>
                      <a:lnTo>
                        <a:pt x="166" y="1067"/>
                      </a:lnTo>
                      <a:lnTo>
                        <a:pt x="180" y="1067"/>
                      </a:lnTo>
                      <a:lnTo>
                        <a:pt x="180" y="1055"/>
                      </a:lnTo>
                      <a:lnTo>
                        <a:pt x="193" y="1055"/>
                      </a:lnTo>
                      <a:lnTo>
                        <a:pt x="193" y="1033"/>
                      </a:lnTo>
                      <a:lnTo>
                        <a:pt x="208" y="1033"/>
                      </a:lnTo>
                      <a:lnTo>
                        <a:pt x="208" y="1020"/>
                      </a:lnTo>
                      <a:lnTo>
                        <a:pt x="221" y="1020"/>
                      </a:lnTo>
                      <a:lnTo>
                        <a:pt x="221" y="994"/>
                      </a:lnTo>
                      <a:lnTo>
                        <a:pt x="235" y="994"/>
                      </a:lnTo>
                      <a:lnTo>
                        <a:pt x="235" y="978"/>
                      </a:lnTo>
                      <a:lnTo>
                        <a:pt x="248" y="978"/>
                      </a:lnTo>
                      <a:lnTo>
                        <a:pt x="248" y="956"/>
                      </a:lnTo>
                      <a:lnTo>
                        <a:pt x="263" y="956"/>
                      </a:lnTo>
                      <a:lnTo>
                        <a:pt x="263" y="937"/>
                      </a:lnTo>
                      <a:lnTo>
                        <a:pt x="277" y="937"/>
                      </a:lnTo>
                      <a:lnTo>
                        <a:pt x="277" y="919"/>
                      </a:lnTo>
                      <a:lnTo>
                        <a:pt x="291" y="919"/>
                      </a:lnTo>
                      <a:lnTo>
                        <a:pt x="291" y="894"/>
                      </a:lnTo>
                      <a:lnTo>
                        <a:pt x="305" y="894"/>
                      </a:lnTo>
                      <a:lnTo>
                        <a:pt x="305" y="865"/>
                      </a:lnTo>
                      <a:lnTo>
                        <a:pt x="318" y="865"/>
                      </a:lnTo>
                      <a:lnTo>
                        <a:pt x="318" y="843"/>
                      </a:lnTo>
                      <a:lnTo>
                        <a:pt x="333" y="843"/>
                      </a:lnTo>
                      <a:lnTo>
                        <a:pt x="333" y="809"/>
                      </a:lnTo>
                      <a:lnTo>
                        <a:pt x="346" y="809"/>
                      </a:lnTo>
                      <a:lnTo>
                        <a:pt x="346" y="787"/>
                      </a:lnTo>
                      <a:lnTo>
                        <a:pt x="360" y="787"/>
                      </a:lnTo>
                      <a:lnTo>
                        <a:pt x="360" y="758"/>
                      </a:lnTo>
                      <a:lnTo>
                        <a:pt x="373" y="758"/>
                      </a:lnTo>
                      <a:lnTo>
                        <a:pt x="373" y="731"/>
                      </a:lnTo>
                      <a:lnTo>
                        <a:pt x="388" y="731"/>
                      </a:lnTo>
                      <a:lnTo>
                        <a:pt x="388" y="694"/>
                      </a:lnTo>
                      <a:lnTo>
                        <a:pt x="401" y="694"/>
                      </a:lnTo>
                      <a:lnTo>
                        <a:pt x="401" y="663"/>
                      </a:lnTo>
                      <a:lnTo>
                        <a:pt x="415" y="663"/>
                      </a:lnTo>
                      <a:lnTo>
                        <a:pt x="415" y="632"/>
                      </a:lnTo>
                      <a:lnTo>
                        <a:pt x="429" y="632"/>
                      </a:lnTo>
                      <a:lnTo>
                        <a:pt x="429" y="591"/>
                      </a:lnTo>
                      <a:lnTo>
                        <a:pt x="443" y="591"/>
                      </a:lnTo>
                      <a:lnTo>
                        <a:pt x="443" y="562"/>
                      </a:lnTo>
                      <a:lnTo>
                        <a:pt x="456" y="562"/>
                      </a:lnTo>
                      <a:lnTo>
                        <a:pt x="456" y="524"/>
                      </a:lnTo>
                      <a:lnTo>
                        <a:pt x="471" y="524"/>
                      </a:lnTo>
                      <a:lnTo>
                        <a:pt x="471" y="485"/>
                      </a:lnTo>
                      <a:lnTo>
                        <a:pt x="484" y="485"/>
                      </a:lnTo>
                      <a:lnTo>
                        <a:pt x="484" y="457"/>
                      </a:lnTo>
                      <a:lnTo>
                        <a:pt x="498" y="457"/>
                      </a:lnTo>
                      <a:lnTo>
                        <a:pt x="498" y="410"/>
                      </a:lnTo>
                      <a:lnTo>
                        <a:pt x="512" y="410"/>
                      </a:lnTo>
                      <a:lnTo>
                        <a:pt x="512" y="371"/>
                      </a:lnTo>
                      <a:lnTo>
                        <a:pt x="526" y="371"/>
                      </a:lnTo>
                      <a:lnTo>
                        <a:pt x="526" y="325"/>
                      </a:lnTo>
                      <a:lnTo>
                        <a:pt x="540" y="325"/>
                      </a:lnTo>
                      <a:lnTo>
                        <a:pt x="540" y="293"/>
                      </a:lnTo>
                      <a:lnTo>
                        <a:pt x="554" y="293"/>
                      </a:lnTo>
                      <a:lnTo>
                        <a:pt x="554" y="255"/>
                      </a:lnTo>
                      <a:lnTo>
                        <a:pt x="568" y="255"/>
                      </a:lnTo>
                      <a:lnTo>
                        <a:pt x="568" y="213"/>
                      </a:lnTo>
                      <a:lnTo>
                        <a:pt x="581" y="213"/>
                      </a:lnTo>
                      <a:lnTo>
                        <a:pt x="581" y="180"/>
                      </a:lnTo>
                      <a:lnTo>
                        <a:pt x="596" y="180"/>
                      </a:lnTo>
                      <a:lnTo>
                        <a:pt x="596" y="150"/>
                      </a:lnTo>
                      <a:lnTo>
                        <a:pt x="609" y="150"/>
                      </a:lnTo>
                      <a:lnTo>
                        <a:pt x="609" y="110"/>
                      </a:lnTo>
                      <a:lnTo>
                        <a:pt x="623" y="110"/>
                      </a:lnTo>
                      <a:lnTo>
                        <a:pt x="623" y="85"/>
                      </a:lnTo>
                      <a:lnTo>
                        <a:pt x="637" y="85"/>
                      </a:lnTo>
                      <a:lnTo>
                        <a:pt x="637" y="62"/>
                      </a:lnTo>
                      <a:lnTo>
                        <a:pt x="651" y="62"/>
                      </a:lnTo>
                      <a:lnTo>
                        <a:pt x="651" y="33"/>
                      </a:lnTo>
                      <a:lnTo>
                        <a:pt x="664" y="33"/>
                      </a:lnTo>
                      <a:lnTo>
                        <a:pt x="664" y="18"/>
                      </a:lnTo>
                      <a:lnTo>
                        <a:pt x="679" y="18"/>
                      </a:lnTo>
                      <a:lnTo>
                        <a:pt x="679" y="3"/>
                      </a:lnTo>
                      <a:lnTo>
                        <a:pt x="692" y="3"/>
                      </a:lnTo>
                      <a:lnTo>
                        <a:pt x="692" y="4"/>
                      </a:lnTo>
                      <a:lnTo>
                        <a:pt x="706" y="4"/>
                      </a:lnTo>
                      <a:lnTo>
                        <a:pt x="706" y="3"/>
                      </a:lnTo>
                      <a:lnTo>
                        <a:pt x="720" y="3"/>
                      </a:lnTo>
                      <a:lnTo>
                        <a:pt x="720" y="0"/>
                      </a:lnTo>
                      <a:lnTo>
                        <a:pt x="734" y="0"/>
                      </a:lnTo>
                      <a:lnTo>
                        <a:pt x="734" y="12"/>
                      </a:lnTo>
                      <a:lnTo>
                        <a:pt x="747" y="12"/>
                      </a:lnTo>
                      <a:lnTo>
                        <a:pt x="747" y="18"/>
                      </a:lnTo>
                      <a:lnTo>
                        <a:pt x="762" y="18"/>
                      </a:lnTo>
                      <a:lnTo>
                        <a:pt x="762" y="33"/>
                      </a:lnTo>
                      <a:lnTo>
                        <a:pt x="775" y="33"/>
                      </a:lnTo>
                      <a:lnTo>
                        <a:pt x="775" y="44"/>
                      </a:lnTo>
                      <a:lnTo>
                        <a:pt x="789" y="44"/>
                      </a:lnTo>
                      <a:lnTo>
                        <a:pt x="789" y="57"/>
                      </a:lnTo>
                      <a:lnTo>
                        <a:pt x="804" y="57"/>
                      </a:lnTo>
                      <a:lnTo>
                        <a:pt x="804" y="77"/>
                      </a:lnTo>
                      <a:lnTo>
                        <a:pt x="817" y="77"/>
                      </a:lnTo>
                      <a:lnTo>
                        <a:pt x="817" y="95"/>
                      </a:lnTo>
                      <a:lnTo>
                        <a:pt x="831" y="95"/>
                      </a:lnTo>
                      <a:lnTo>
                        <a:pt x="831" y="107"/>
                      </a:lnTo>
                      <a:lnTo>
                        <a:pt x="845" y="107"/>
                      </a:lnTo>
                      <a:lnTo>
                        <a:pt x="845" y="128"/>
                      </a:lnTo>
                      <a:lnTo>
                        <a:pt x="859" y="128"/>
                      </a:lnTo>
                      <a:lnTo>
                        <a:pt x="859" y="154"/>
                      </a:lnTo>
                      <a:lnTo>
                        <a:pt x="872" y="154"/>
                      </a:lnTo>
                      <a:lnTo>
                        <a:pt x="872" y="174"/>
                      </a:lnTo>
                      <a:lnTo>
                        <a:pt x="887" y="174"/>
                      </a:lnTo>
                      <a:lnTo>
                        <a:pt x="887" y="191"/>
                      </a:lnTo>
                      <a:lnTo>
                        <a:pt x="900" y="191"/>
                      </a:lnTo>
                      <a:lnTo>
                        <a:pt x="900" y="219"/>
                      </a:lnTo>
                      <a:lnTo>
                        <a:pt x="914" y="219"/>
                      </a:lnTo>
                      <a:lnTo>
                        <a:pt x="914" y="244"/>
                      </a:lnTo>
                      <a:lnTo>
                        <a:pt x="927" y="244"/>
                      </a:lnTo>
                      <a:lnTo>
                        <a:pt x="927" y="267"/>
                      </a:lnTo>
                      <a:lnTo>
                        <a:pt x="942" y="267"/>
                      </a:lnTo>
                      <a:lnTo>
                        <a:pt x="942" y="297"/>
                      </a:lnTo>
                      <a:lnTo>
                        <a:pt x="955" y="297"/>
                      </a:lnTo>
                      <a:lnTo>
                        <a:pt x="955" y="324"/>
                      </a:lnTo>
                      <a:lnTo>
                        <a:pt x="969" y="324"/>
                      </a:lnTo>
                      <a:lnTo>
                        <a:pt x="969" y="348"/>
                      </a:lnTo>
                      <a:lnTo>
                        <a:pt x="983" y="348"/>
                      </a:lnTo>
                      <a:lnTo>
                        <a:pt x="983" y="371"/>
                      </a:lnTo>
                      <a:lnTo>
                        <a:pt x="997" y="371"/>
                      </a:lnTo>
                      <a:lnTo>
                        <a:pt x="997" y="392"/>
                      </a:lnTo>
                      <a:lnTo>
                        <a:pt x="1010" y="392"/>
                      </a:lnTo>
                      <a:lnTo>
                        <a:pt x="1010" y="415"/>
                      </a:lnTo>
                      <a:lnTo>
                        <a:pt x="1025" y="415"/>
                      </a:lnTo>
                      <a:lnTo>
                        <a:pt x="1025" y="446"/>
                      </a:lnTo>
                      <a:lnTo>
                        <a:pt x="1038" y="446"/>
                      </a:lnTo>
                      <a:lnTo>
                        <a:pt x="1038" y="465"/>
                      </a:lnTo>
                      <a:lnTo>
                        <a:pt x="1052" y="465"/>
                      </a:lnTo>
                      <a:lnTo>
                        <a:pt x="1052" y="490"/>
                      </a:lnTo>
                      <a:lnTo>
                        <a:pt x="1067" y="490"/>
                      </a:lnTo>
                      <a:lnTo>
                        <a:pt x="1067" y="516"/>
                      </a:lnTo>
                      <a:lnTo>
                        <a:pt x="1080" y="516"/>
                      </a:lnTo>
                      <a:lnTo>
                        <a:pt x="1080" y="536"/>
                      </a:lnTo>
                      <a:lnTo>
                        <a:pt x="1094" y="536"/>
                      </a:lnTo>
                      <a:lnTo>
                        <a:pt x="1094" y="555"/>
                      </a:lnTo>
                      <a:lnTo>
                        <a:pt x="1108" y="555"/>
                      </a:lnTo>
                      <a:lnTo>
                        <a:pt x="1108" y="570"/>
                      </a:lnTo>
                      <a:lnTo>
                        <a:pt x="1122" y="570"/>
                      </a:lnTo>
                      <a:lnTo>
                        <a:pt x="1122" y="591"/>
                      </a:lnTo>
                      <a:lnTo>
                        <a:pt x="1135" y="591"/>
                      </a:lnTo>
                      <a:lnTo>
                        <a:pt x="1135" y="599"/>
                      </a:lnTo>
                      <a:lnTo>
                        <a:pt x="1150" y="599"/>
                      </a:lnTo>
                      <a:lnTo>
                        <a:pt x="1150" y="618"/>
                      </a:lnTo>
                      <a:lnTo>
                        <a:pt x="1163" y="618"/>
                      </a:lnTo>
                      <a:lnTo>
                        <a:pt x="1163" y="629"/>
                      </a:lnTo>
                      <a:lnTo>
                        <a:pt x="1177" y="629"/>
                      </a:lnTo>
                      <a:lnTo>
                        <a:pt x="1177" y="650"/>
                      </a:lnTo>
                      <a:lnTo>
                        <a:pt x="1191" y="650"/>
                      </a:lnTo>
                      <a:lnTo>
                        <a:pt x="1191" y="660"/>
                      </a:lnTo>
                      <a:lnTo>
                        <a:pt x="1205" y="660"/>
                      </a:lnTo>
                      <a:lnTo>
                        <a:pt x="1205" y="671"/>
                      </a:lnTo>
                      <a:lnTo>
                        <a:pt x="1218" y="671"/>
                      </a:lnTo>
                      <a:lnTo>
                        <a:pt x="1218" y="677"/>
                      </a:lnTo>
                      <a:lnTo>
                        <a:pt x="1233" y="677"/>
                      </a:lnTo>
                      <a:lnTo>
                        <a:pt x="1233" y="692"/>
                      </a:lnTo>
                      <a:lnTo>
                        <a:pt x="1246" y="692"/>
                      </a:lnTo>
                      <a:lnTo>
                        <a:pt x="1246" y="704"/>
                      </a:lnTo>
                      <a:lnTo>
                        <a:pt x="1260" y="704"/>
                      </a:lnTo>
                      <a:lnTo>
                        <a:pt x="1260" y="710"/>
                      </a:lnTo>
                      <a:lnTo>
                        <a:pt x="1274" y="710"/>
                      </a:lnTo>
                      <a:lnTo>
                        <a:pt x="1274" y="721"/>
                      </a:lnTo>
                      <a:lnTo>
                        <a:pt x="1288" y="721"/>
                      </a:lnTo>
                      <a:lnTo>
                        <a:pt x="1288" y="733"/>
                      </a:lnTo>
                      <a:lnTo>
                        <a:pt x="1301" y="733"/>
                      </a:lnTo>
                      <a:lnTo>
                        <a:pt x="1301" y="736"/>
                      </a:lnTo>
                      <a:lnTo>
                        <a:pt x="1316" y="736"/>
                      </a:lnTo>
                      <a:lnTo>
                        <a:pt x="1316" y="744"/>
                      </a:lnTo>
                      <a:lnTo>
                        <a:pt x="1330" y="744"/>
                      </a:lnTo>
                      <a:lnTo>
                        <a:pt x="1330" y="756"/>
                      </a:lnTo>
                      <a:lnTo>
                        <a:pt x="1358" y="756"/>
                      </a:lnTo>
                      <a:lnTo>
                        <a:pt x="1358" y="765"/>
                      </a:lnTo>
                      <a:lnTo>
                        <a:pt x="1371" y="765"/>
                      </a:lnTo>
                      <a:lnTo>
                        <a:pt x="1371" y="776"/>
                      </a:lnTo>
                      <a:lnTo>
                        <a:pt x="1385" y="776"/>
                      </a:lnTo>
                      <a:lnTo>
                        <a:pt x="1385" y="778"/>
                      </a:lnTo>
                      <a:lnTo>
                        <a:pt x="1399" y="778"/>
                      </a:lnTo>
                      <a:lnTo>
                        <a:pt x="1399" y="782"/>
                      </a:lnTo>
                      <a:lnTo>
                        <a:pt x="1413" y="782"/>
                      </a:lnTo>
                      <a:lnTo>
                        <a:pt x="1413" y="794"/>
                      </a:lnTo>
                      <a:lnTo>
                        <a:pt x="1426" y="794"/>
                      </a:lnTo>
                      <a:lnTo>
                        <a:pt x="1426" y="791"/>
                      </a:lnTo>
                      <a:lnTo>
                        <a:pt x="1441" y="791"/>
                      </a:lnTo>
                      <a:lnTo>
                        <a:pt x="1441" y="800"/>
                      </a:lnTo>
                      <a:lnTo>
                        <a:pt x="1454" y="800"/>
                      </a:lnTo>
                      <a:lnTo>
                        <a:pt x="1454" y="805"/>
                      </a:lnTo>
                      <a:lnTo>
                        <a:pt x="1468" y="805"/>
                      </a:lnTo>
                      <a:lnTo>
                        <a:pt x="1468" y="807"/>
                      </a:lnTo>
                      <a:lnTo>
                        <a:pt x="1481" y="807"/>
                      </a:lnTo>
                      <a:lnTo>
                        <a:pt x="1481" y="810"/>
                      </a:lnTo>
                      <a:lnTo>
                        <a:pt x="1496" y="810"/>
                      </a:lnTo>
                      <a:lnTo>
                        <a:pt x="1496" y="818"/>
                      </a:lnTo>
                      <a:lnTo>
                        <a:pt x="1509" y="818"/>
                      </a:lnTo>
                      <a:lnTo>
                        <a:pt x="1509" y="815"/>
                      </a:lnTo>
                      <a:lnTo>
                        <a:pt x="1524" y="815"/>
                      </a:lnTo>
                      <a:lnTo>
                        <a:pt x="1524" y="820"/>
                      </a:lnTo>
                      <a:lnTo>
                        <a:pt x="1537" y="820"/>
                      </a:lnTo>
                      <a:lnTo>
                        <a:pt x="1537" y="824"/>
                      </a:lnTo>
                      <a:lnTo>
                        <a:pt x="1551" y="824"/>
                      </a:lnTo>
                      <a:lnTo>
                        <a:pt x="1551" y="830"/>
                      </a:lnTo>
                      <a:lnTo>
                        <a:pt x="1564" y="830"/>
                      </a:lnTo>
                      <a:lnTo>
                        <a:pt x="1564" y="834"/>
                      </a:lnTo>
                      <a:lnTo>
                        <a:pt x="1579" y="834"/>
                      </a:lnTo>
                      <a:lnTo>
                        <a:pt x="1579" y="838"/>
                      </a:lnTo>
                      <a:lnTo>
                        <a:pt x="1593" y="838"/>
                      </a:lnTo>
                      <a:lnTo>
                        <a:pt x="1593" y="836"/>
                      </a:lnTo>
                      <a:lnTo>
                        <a:pt x="1606" y="836"/>
                      </a:lnTo>
                      <a:lnTo>
                        <a:pt x="1606" y="841"/>
                      </a:lnTo>
                      <a:lnTo>
                        <a:pt x="1621" y="841"/>
                      </a:lnTo>
                      <a:lnTo>
                        <a:pt x="1621" y="847"/>
                      </a:lnTo>
                      <a:lnTo>
                        <a:pt x="1634" y="847"/>
                      </a:lnTo>
                      <a:lnTo>
                        <a:pt x="1634" y="851"/>
                      </a:lnTo>
                      <a:lnTo>
                        <a:pt x="1648" y="851"/>
                      </a:lnTo>
                      <a:lnTo>
                        <a:pt x="1648" y="854"/>
                      </a:lnTo>
                      <a:lnTo>
                        <a:pt x="1662" y="854"/>
                      </a:lnTo>
                      <a:lnTo>
                        <a:pt x="1662" y="851"/>
                      </a:lnTo>
                      <a:lnTo>
                        <a:pt x="1676" y="851"/>
                      </a:lnTo>
                      <a:lnTo>
                        <a:pt x="1676" y="854"/>
                      </a:lnTo>
                      <a:lnTo>
                        <a:pt x="1689" y="854"/>
                      </a:lnTo>
                      <a:lnTo>
                        <a:pt x="1689" y="859"/>
                      </a:lnTo>
                      <a:lnTo>
                        <a:pt x="1704" y="859"/>
                      </a:lnTo>
                      <a:lnTo>
                        <a:pt x="1704" y="861"/>
                      </a:lnTo>
                      <a:lnTo>
                        <a:pt x="1717" y="861"/>
                      </a:lnTo>
                      <a:lnTo>
                        <a:pt x="1717" y="862"/>
                      </a:lnTo>
                      <a:lnTo>
                        <a:pt x="1731" y="862"/>
                      </a:lnTo>
                      <a:lnTo>
                        <a:pt x="1731" y="864"/>
                      </a:lnTo>
                      <a:lnTo>
                        <a:pt x="1745" y="864"/>
                      </a:lnTo>
                      <a:lnTo>
                        <a:pt x="1745" y="867"/>
                      </a:lnTo>
                      <a:lnTo>
                        <a:pt x="1759" y="867"/>
                      </a:lnTo>
                      <a:lnTo>
                        <a:pt x="1759" y="872"/>
                      </a:lnTo>
                      <a:lnTo>
                        <a:pt x="1772" y="872"/>
                      </a:lnTo>
                      <a:lnTo>
                        <a:pt x="1772" y="873"/>
                      </a:lnTo>
                      <a:lnTo>
                        <a:pt x="1787" y="873"/>
                      </a:lnTo>
                      <a:lnTo>
                        <a:pt x="1787" y="871"/>
                      </a:lnTo>
                      <a:lnTo>
                        <a:pt x="1800" y="871"/>
                      </a:lnTo>
                      <a:lnTo>
                        <a:pt x="1800" y="878"/>
                      </a:lnTo>
                      <a:lnTo>
                        <a:pt x="1814" y="878"/>
                      </a:lnTo>
                      <a:lnTo>
                        <a:pt x="1814" y="880"/>
                      </a:lnTo>
                      <a:lnTo>
                        <a:pt x="1828" y="880"/>
                      </a:lnTo>
                      <a:lnTo>
                        <a:pt x="1828" y="876"/>
                      </a:lnTo>
                      <a:lnTo>
                        <a:pt x="1842" y="876"/>
                      </a:lnTo>
                      <a:lnTo>
                        <a:pt x="1842" y="881"/>
                      </a:lnTo>
                      <a:lnTo>
                        <a:pt x="1856" y="881"/>
                      </a:lnTo>
                      <a:lnTo>
                        <a:pt x="1856" y="886"/>
                      </a:lnTo>
                      <a:lnTo>
                        <a:pt x="1870" y="886"/>
                      </a:lnTo>
                      <a:lnTo>
                        <a:pt x="1870" y="887"/>
                      </a:lnTo>
                      <a:lnTo>
                        <a:pt x="1897" y="887"/>
                      </a:lnTo>
                      <a:lnTo>
                        <a:pt x="1897" y="894"/>
                      </a:lnTo>
                      <a:lnTo>
                        <a:pt x="1912" y="894"/>
                      </a:lnTo>
                      <a:lnTo>
                        <a:pt x="1912" y="896"/>
                      </a:lnTo>
                      <a:lnTo>
                        <a:pt x="1925" y="896"/>
                      </a:lnTo>
                      <a:lnTo>
                        <a:pt x="1925" y="888"/>
                      </a:lnTo>
                      <a:lnTo>
                        <a:pt x="1939" y="888"/>
                      </a:lnTo>
                      <a:lnTo>
                        <a:pt x="1939" y="901"/>
                      </a:lnTo>
                      <a:lnTo>
                        <a:pt x="1953" y="901"/>
                      </a:lnTo>
                      <a:lnTo>
                        <a:pt x="1953" y="897"/>
                      </a:lnTo>
                      <a:lnTo>
                        <a:pt x="1967" y="897"/>
                      </a:lnTo>
                      <a:lnTo>
                        <a:pt x="1967" y="905"/>
                      </a:lnTo>
                      <a:lnTo>
                        <a:pt x="1980" y="905"/>
                      </a:lnTo>
                      <a:lnTo>
                        <a:pt x="1980" y="912"/>
                      </a:lnTo>
                      <a:lnTo>
                        <a:pt x="1995" y="912"/>
                      </a:lnTo>
                      <a:lnTo>
                        <a:pt x="1995" y="910"/>
                      </a:lnTo>
                      <a:lnTo>
                        <a:pt x="2008" y="910"/>
                      </a:lnTo>
                      <a:lnTo>
                        <a:pt x="2008" y="914"/>
                      </a:lnTo>
                      <a:lnTo>
                        <a:pt x="2022" y="914"/>
                      </a:lnTo>
                      <a:lnTo>
                        <a:pt x="2022" y="916"/>
                      </a:lnTo>
                      <a:lnTo>
                        <a:pt x="2036" y="916"/>
                      </a:lnTo>
                      <a:lnTo>
                        <a:pt x="2036" y="920"/>
                      </a:lnTo>
                      <a:lnTo>
                        <a:pt x="2050" y="920"/>
                      </a:lnTo>
                    </a:path>
                  </a:pathLst>
                </a:custGeom>
                <a:noFill/>
                <a:ln w="4763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5" name="Line 47"/>
                <p:cNvSpPr>
                  <a:spLocks noChangeShapeType="1"/>
                </p:cNvSpPr>
                <p:nvPr/>
              </p:nvSpPr>
              <p:spPr bwMode="auto">
                <a:xfrm>
                  <a:off x="1030" y="3826"/>
                  <a:ext cx="2050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6" name="Line 48"/>
                <p:cNvSpPr>
                  <a:spLocks noChangeShapeType="1"/>
                </p:cNvSpPr>
                <p:nvPr/>
              </p:nvSpPr>
              <p:spPr bwMode="auto">
                <a:xfrm>
                  <a:off x="1367" y="3779"/>
                  <a:ext cx="1" cy="47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7" name="Line 49"/>
                <p:cNvSpPr>
                  <a:spLocks noChangeShapeType="1"/>
                </p:cNvSpPr>
                <p:nvPr/>
              </p:nvSpPr>
              <p:spPr bwMode="auto">
                <a:xfrm>
                  <a:off x="1436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8" name="Line 50"/>
                <p:cNvSpPr>
                  <a:spLocks noChangeShapeType="1"/>
                </p:cNvSpPr>
                <p:nvPr/>
              </p:nvSpPr>
              <p:spPr bwMode="auto">
                <a:xfrm>
                  <a:off x="1504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19" name="Line 51"/>
                <p:cNvSpPr>
                  <a:spLocks noChangeShapeType="1"/>
                </p:cNvSpPr>
                <p:nvPr/>
              </p:nvSpPr>
              <p:spPr bwMode="auto">
                <a:xfrm>
                  <a:off x="1573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20" name="Line 52"/>
                <p:cNvSpPr>
                  <a:spLocks noChangeShapeType="1"/>
                </p:cNvSpPr>
                <p:nvPr/>
              </p:nvSpPr>
              <p:spPr bwMode="auto">
                <a:xfrm>
                  <a:off x="1641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21" name="Line 53"/>
                <p:cNvSpPr>
                  <a:spLocks noChangeShapeType="1"/>
                </p:cNvSpPr>
                <p:nvPr/>
              </p:nvSpPr>
              <p:spPr bwMode="auto">
                <a:xfrm>
                  <a:off x="1710" y="3779"/>
                  <a:ext cx="1" cy="47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22" name="Line 54"/>
                <p:cNvSpPr>
                  <a:spLocks noChangeShapeType="1"/>
                </p:cNvSpPr>
                <p:nvPr/>
              </p:nvSpPr>
              <p:spPr bwMode="auto">
                <a:xfrm>
                  <a:off x="1777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23" name="Line 55"/>
                <p:cNvSpPr>
                  <a:spLocks noChangeShapeType="1"/>
                </p:cNvSpPr>
                <p:nvPr/>
              </p:nvSpPr>
              <p:spPr bwMode="auto">
                <a:xfrm>
                  <a:off x="1846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24" name="Line 56"/>
                <p:cNvSpPr>
                  <a:spLocks noChangeShapeType="1"/>
                </p:cNvSpPr>
                <p:nvPr/>
              </p:nvSpPr>
              <p:spPr bwMode="auto">
                <a:xfrm>
                  <a:off x="1914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25" name="Line 57"/>
                <p:cNvSpPr>
                  <a:spLocks noChangeShapeType="1"/>
                </p:cNvSpPr>
                <p:nvPr/>
              </p:nvSpPr>
              <p:spPr bwMode="auto">
                <a:xfrm>
                  <a:off x="1983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26" name="Line 58"/>
                <p:cNvSpPr>
                  <a:spLocks noChangeShapeType="1"/>
                </p:cNvSpPr>
                <p:nvPr/>
              </p:nvSpPr>
              <p:spPr bwMode="auto">
                <a:xfrm>
                  <a:off x="2051" y="3779"/>
                  <a:ext cx="1" cy="47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27" name="Line 59"/>
                <p:cNvSpPr>
                  <a:spLocks noChangeShapeType="1"/>
                </p:cNvSpPr>
                <p:nvPr/>
              </p:nvSpPr>
              <p:spPr bwMode="auto">
                <a:xfrm>
                  <a:off x="2120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28" name="Line 60"/>
                <p:cNvSpPr>
                  <a:spLocks noChangeShapeType="1"/>
                </p:cNvSpPr>
                <p:nvPr/>
              </p:nvSpPr>
              <p:spPr bwMode="auto">
                <a:xfrm>
                  <a:off x="2189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29" name="Line 61"/>
                <p:cNvSpPr>
                  <a:spLocks noChangeShapeType="1"/>
                </p:cNvSpPr>
                <p:nvPr/>
              </p:nvSpPr>
              <p:spPr bwMode="auto">
                <a:xfrm>
                  <a:off x="2256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30" name="Line 62"/>
                <p:cNvSpPr>
                  <a:spLocks noChangeShapeType="1"/>
                </p:cNvSpPr>
                <p:nvPr/>
              </p:nvSpPr>
              <p:spPr bwMode="auto">
                <a:xfrm>
                  <a:off x="2325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31" name="Line 63"/>
                <p:cNvSpPr>
                  <a:spLocks noChangeShapeType="1"/>
                </p:cNvSpPr>
                <p:nvPr/>
              </p:nvSpPr>
              <p:spPr bwMode="auto">
                <a:xfrm>
                  <a:off x="2393" y="3779"/>
                  <a:ext cx="1" cy="47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32" name="Line 64"/>
                <p:cNvSpPr>
                  <a:spLocks noChangeShapeType="1"/>
                </p:cNvSpPr>
                <p:nvPr/>
              </p:nvSpPr>
              <p:spPr bwMode="auto">
                <a:xfrm>
                  <a:off x="2462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33" name="Line 65"/>
                <p:cNvSpPr>
                  <a:spLocks noChangeShapeType="1"/>
                </p:cNvSpPr>
                <p:nvPr/>
              </p:nvSpPr>
              <p:spPr bwMode="auto">
                <a:xfrm>
                  <a:off x="2530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34" name="Line 66"/>
                <p:cNvSpPr>
                  <a:spLocks noChangeShapeType="1"/>
                </p:cNvSpPr>
                <p:nvPr/>
              </p:nvSpPr>
              <p:spPr bwMode="auto">
                <a:xfrm>
                  <a:off x="2599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35" name="Line 67"/>
                <p:cNvSpPr>
                  <a:spLocks noChangeShapeType="1"/>
                </p:cNvSpPr>
                <p:nvPr/>
              </p:nvSpPr>
              <p:spPr bwMode="auto">
                <a:xfrm>
                  <a:off x="2667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36" name="Line 68"/>
                <p:cNvSpPr>
                  <a:spLocks noChangeShapeType="1"/>
                </p:cNvSpPr>
                <p:nvPr/>
              </p:nvSpPr>
              <p:spPr bwMode="auto">
                <a:xfrm>
                  <a:off x="2735" y="3779"/>
                  <a:ext cx="1" cy="47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37" name="Line 69"/>
                <p:cNvSpPr>
                  <a:spLocks noChangeShapeType="1"/>
                </p:cNvSpPr>
                <p:nvPr/>
              </p:nvSpPr>
              <p:spPr bwMode="auto">
                <a:xfrm>
                  <a:off x="2803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38" name="Line 70"/>
                <p:cNvSpPr>
                  <a:spLocks noChangeShapeType="1"/>
                </p:cNvSpPr>
                <p:nvPr/>
              </p:nvSpPr>
              <p:spPr bwMode="auto">
                <a:xfrm>
                  <a:off x="2872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39" name="Line 71"/>
                <p:cNvSpPr>
                  <a:spLocks noChangeShapeType="1"/>
                </p:cNvSpPr>
                <p:nvPr/>
              </p:nvSpPr>
              <p:spPr bwMode="auto">
                <a:xfrm>
                  <a:off x="2941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40" name="Line 72"/>
                <p:cNvSpPr>
                  <a:spLocks noChangeShapeType="1"/>
                </p:cNvSpPr>
                <p:nvPr/>
              </p:nvSpPr>
              <p:spPr bwMode="auto">
                <a:xfrm>
                  <a:off x="3009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41" name="Line 73"/>
                <p:cNvSpPr>
                  <a:spLocks noChangeShapeType="1"/>
                </p:cNvSpPr>
                <p:nvPr/>
              </p:nvSpPr>
              <p:spPr bwMode="auto">
                <a:xfrm>
                  <a:off x="3078" y="3779"/>
                  <a:ext cx="1" cy="47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42" name="Line 74"/>
                <p:cNvSpPr>
                  <a:spLocks noChangeShapeType="1"/>
                </p:cNvSpPr>
                <p:nvPr/>
              </p:nvSpPr>
              <p:spPr bwMode="auto">
                <a:xfrm>
                  <a:off x="1367" y="3779"/>
                  <a:ext cx="1" cy="47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43" name="Line 75"/>
                <p:cNvSpPr>
                  <a:spLocks noChangeShapeType="1"/>
                </p:cNvSpPr>
                <p:nvPr/>
              </p:nvSpPr>
              <p:spPr bwMode="auto">
                <a:xfrm>
                  <a:off x="1298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44" name="Line 76"/>
                <p:cNvSpPr>
                  <a:spLocks noChangeShapeType="1"/>
                </p:cNvSpPr>
                <p:nvPr/>
              </p:nvSpPr>
              <p:spPr bwMode="auto">
                <a:xfrm>
                  <a:off x="1231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45" name="Line 77"/>
                <p:cNvSpPr>
                  <a:spLocks noChangeShapeType="1"/>
                </p:cNvSpPr>
                <p:nvPr/>
              </p:nvSpPr>
              <p:spPr bwMode="auto">
                <a:xfrm>
                  <a:off x="1162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46" name="Line 78"/>
                <p:cNvSpPr>
                  <a:spLocks noChangeShapeType="1"/>
                </p:cNvSpPr>
                <p:nvPr/>
              </p:nvSpPr>
              <p:spPr bwMode="auto">
                <a:xfrm>
                  <a:off x="1094" y="3803"/>
                  <a:ext cx="1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47" name="Line 79"/>
                <p:cNvSpPr>
                  <a:spLocks noChangeShapeType="1"/>
                </p:cNvSpPr>
                <p:nvPr/>
              </p:nvSpPr>
              <p:spPr bwMode="auto">
                <a:xfrm>
                  <a:off x="3078" y="3779"/>
                  <a:ext cx="1" cy="47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48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1030" y="2325"/>
                  <a:ext cx="1" cy="150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8" name="Group 81"/>
                <p:cNvGrpSpPr>
                  <a:grpSpLocks/>
                </p:cNvGrpSpPr>
                <p:nvPr/>
              </p:nvGrpSpPr>
              <p:grpSpPr bwMode="auto">
                <a:xfrm flipH="1">
                  <a:off x="3013" y="2371"/>
                  <a:ext cx="61" cy="1414"/>
                  <a:chOff x="1166" y="2507"/>
                  <a:chExt cx="59" cy="1414"/>
                </a:xfrm>
              </p:grpSpPr>
              <p:sp>
                <p:nvSpPr>
                  <p:cNvPr id="32850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3757"/>
                    <a:ext cx="59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51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3702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52" name="Line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3648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53" name="Lin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3594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54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3540"/>
                    <a:ext cx="59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55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3485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56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3431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57" name="Line 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3377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58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3323"/>
                    <a:ext cx="59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59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3268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60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3214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61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3159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62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3105"/>
                    <a:ext cx="59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63" name="Line 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3051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64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2997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65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2943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66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2887"/>
                    <a:ext cx="59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67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2833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68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2779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69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2725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70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2671"/>
                    <a:ext cx="59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71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3757"/>
                    <a:ext cx="59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72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3811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73" name="Line 1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3866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74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3920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75" name="Line 1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2671"/>
                    <a:ext cx="59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76" name="Line 1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2617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77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2562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78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66" y="2507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32879" name="Freeform 111"/>
                <p:cNvSpPr>
                  <a:spLocks/>
                </p:cNvSpPr>
                <p:nvPr/>
              </p:nvSpPr>
              <p:spPr bwMode="auto">
                <a:xfrm>
                  <a:off x="1373" y="2354"/>
                  <a:ext cx="1023" cy="1467"/>
                </a:xfrm>
                <a:custGeom>
                  <a:avLst/>
                  <a:gdLst/>
                  <a:ahLst/>
                  <a:cxnLst>
                    <a:cxn ang="0">
                      <a:pos x="132" y="1359"/>
                    </a:cxn>
                    <a:cxn ang="0">
                      <a:pos x="145" y="1283"/>
                    </a:cxn>
                    <a:cxn ang="0">
                      <a:pos x="156" y="1202"/>
                    </a:cxn>
                    <a:cxn ang="0">
                      <a:pos x="168" y="1165"/>
                    </a:cxn>
                    <a:cxn ang="0">
                      <a:pos x="180" y="1121"/>
                    </a:cxn>
                    <a:cxn ang="0">
                      <a:pos x="191" y="1090"/>
                    </a:cxn>
                    <a:cxn ang="0">
                      <a:pos x="202" y="1093"/>
                    </a:cxn>
                    <a:cxn ang="0">
                      <a:pos x="213" y="1094"/>
                    </a:cxn>
                    <a:cxn ang="0">
                      <a:pos x="225" y="1100"/>
                    </a:cxn>
                    <a:cxn ang="0">
                      <a:pos x="237" y="1113"/>
                    </a:cxn>
                    <a:cxn ang="0">
                      <a:pos x="248" y="1127"/>
                    </a:cxn>
                    <a:cxn ang="0">
                      <a:pos x="259" y="1134"/>
                    </a:cxn>
                    <a:cxn ang="0">
                      <a:pos x="271" y="1085"/>
                    </a:cxn>
                    <a:cxn ang="0">
                      <a:pos x="284" y="1001"/>
                    </a:cxn>
                    <a:cxn ang="0">
                      <a:pos x="295" y="726"/>
                    </a:cxn>
                    <a:cxn ang="0">
                      <a:pos x="307" y="452"/>
                    </a:cxn>
                    <a:cxn ang="0">
                      <a:pos x="318" y="187"/>
                    </a:cxn>
                    <a:cxn ang="0">
                      <a:pos x="330" y="41"/>
                    </a:cxn>
                    <a:cxn ang="0">
                      <a:pos x="342" y="2"/>
                    </a:cxn>
                    <a:cxn ang="0">
                      <a:pos x="353" y="75"/>
                    </a:cxn>
                    <a:cxn ang="0">
                      <a:pos x="365" y="199"/>
                    </a:cxn>
                    <a:cxn ang="0">
                      <a:pos x="376" y="392"/>
                    </a:cxn>
                    <a:cxn ang="0">
                      <a:pos x="388" y="581"/>
                    </a:cxn>
                    <a:cxn ang="0">
                      <a:pos x="399" y="795"/>
                    </a:cxn>
                    <a:cxn ang="0">
                      <a:pos x="411" y="944"/>
                    </a:cxn>
                    <a:cxn ang="0">
                      <a:pos x="422" y="1089"/>
                    </a:cxn>
                    <a:cxn ang="0">
                      <a:pos x="435" y="1153"/>
                    </a:cxn>
                    <a:cxn ang="0">
                      <a:pos x="447" y="1198"/>
                    </a:cxn>
                    <a:cxn ang="0">
                      <a:pos x="458" y="1225"/>
                    </a:cxn>
                    <a:cxn ang="0">
                      <a:pos x="469" y="1235"/>
                    </a:cxn>
                    <a:cxn ang="0">
                      <a:pos x="483" y="1227"/>
                    </a:cxn>
                    <a:cxn ang="0">
                      <a:pos x="494" y="1221"/>
                    </a:cxn>
                    <a:cxn ang="0">
                      <a:pos x="505" y="1232"/>
                    </a:cxn>
                    <a:cxn ang="0">
                      <a:pos x="517" y="1213"/>
                    </a:cxn>
                    <a:cxn ang="0">
                      <a:pos x="529" y="1253"/>
                    </a:cxn>
                    <a:cxn ang="0">
                      <a:pos x="542" y="1285"/>
                    </a:cxn>
                    <a:cxn ang="0">
                      <a:pos x="553" y="1295"/>
                    </a:cxn>
                    <a:cxn ang="0">
                      <a:pos x="565" y="1328"/>
                    </a:cxn>
                    <a:cxn ang="0">
                      <a:pos x="577" y="1361"/>
                    </a:cxn>
                    <a:cxn ang="0">
                      <a:pos x="589" y="1379"/>
                    </a:cxn>
                    <a:cxn ang="0">
                      <a:pos x="600" y="1371"/>
                    </a:cxn>
                    <a:cxn ang="0">
                      <a:pos x="612" y="1408"/>
                    </a:cxn>
                    <a:cxn ang="0">
                      <a:pos x="623" y="1421"/>
                    </a:cxn>
                    <a:cxn ang="0">
                      <a:pos x="635" y="1428"/>
                    </a:cxn>
                    <a:cxn ang="0">
                      <a:pos x="647" y="1399"/>
                    </a:cxn>
                    <a:cxn ang="0">
                      <a:pos x="658" y="1385"/>
                    </a:cxn>
                    <a:cxn ang="0">
                      <a:pos x="669" y="1345"/>
                    </a:cxn>
                    <a:cxn ang="0">
                      <a:pos x="683" y="1269"/>
                    </a:cxn>
                    <a:cxn ang="0">
                      <a:pos x="694" y="1208"/>
                    </a:cxn>
                    <a:cxn ang="0">
                      <a:pos x="706" y="1155"/>
                    </a:cxn>
                    <a:cxn ang="0">
                      <a:pos x="719" y="1106"/>
                    </a:cxn>
                    <a:cxn ang="0">
                      <a:pos x="730" y="1099"/>
                    </a:cxn>
                    <a:cxn ang="0">
                      <a:pos x="741" y="1125"/>
                    </a:cxn>
                    <a:cxn ang="0">
                      <a:pos x="753" y="1171"/>
                    </a:cxn>
                    <a:cxn ang="0">
                      <a:pos x="765" y="1228"/>
                    </a:cxn>
                    <a:cxn ang="0">
                      <a:pos x="778" y="1282"/>
                    </a:cxn>
                    <a:cxn ang="0">
                      <a:pos x="789" y="1320"/>
                    </a:cxn>
                    <a:cxn ang="0">
                      <a:pos x="800" y="1380"/>
                    </a:cxn>
                    <a:cxn ang="0">
                      <a:pos x="811" y="1391"/>
                    </a:cxn>
                    <a:cxn ang="0">
                      <a:pos x="822" y="1415"/>
                    </a:cxn>
                    <a:cxn ang="0">
                      <a:pos x="836" y="1455"/>
                    </a:cxn>
                  </a:cxnLst>
                  <a:rect l="0" t="0" r="r" b="b"/>
                  <a:pathLst>
                    <a:path w="1023" h="1467">
                      <a:moveTo>
                        <a:pt x="0" y="1467"/>
                      </a:moveTo>
                      <a:lnTo>
                        <a:pt x="123" y="1467"/>
                      </a:lnTo>
                      <a:lnTo>
                        <a:pt x="123" y="1442"/>
                      </a:lnTo>
                      <a:lnTo>
                        <a:pt x="124" y="1442"/>
                      </a:lnTo>
                      <a:lnTo>
                        <a:pt x="124" y="1462"/>
                      </a:lnTo>
                      <a:lnTo>
                        <a:pt x="125" y="1462"/>
                      </a:lnTo>
                      <a:lnTo>
                        <a:pt x="125" y="1430"/>
                      </a:lnTo>
                      <a:lnTo>
                        <a:pt x="126" y="1430"/>
                      </a:lnTo>
                      <a:lnTo>
                        <a:pt x="126" y="1431"/>
                      </a:lnTo>
                      <a:lnTo>
                        <a:pt x="127" y="1431"/>
                      </a:lnTo>
                      <a:lnTo>
                        <a:pt x="127" y="1398"/>
                      </a:lnTo>
                      <a:lnTo>
                        <a:pt x="128" y="1398"/>
                      </a:lnTo>
                      <a:lnTo>
                        <a:pt x="128" y="1418"/>
                      </a:lnTo>
                      <a:lnTo>
                        <a:pt x="129" y="1418"/>
                      </a:lnTo>
                      <a:lnTo>
                        <a:pt x="129" y="1393"/>
                      </a:lnTo>
                      <a:lnTo>
                        <a:pt x="130" y="1393"/>
                      </a:lnTo>
                      <a:lnTo>
                        <a:pt x="130" y="1381"/>
                      </a:lnTo>
                      <a:lnTo>
                        <a:pt x="131" y="1381"/>
                      </a:lnTo>
                      <a:lnTo>
                        <a:pt x="131" y="1370"/>
                      </a:lnTo>
                      <a:lnTo>
                        <a:pt x="132" y="1370"/>
                      </a:lnTo>
                      <a:lnTo>
                        <a:pt x="132" y="1359"/>
                      </a:lnTo>
                      <a:lnTo>
                        <a:pt x="134" y="1359"/>
                      </a:lnTo>
                      <a:lnTo>
                        <a:pt x="134" y="1357"/>
                      </a:lnTo>
                      <a:lnTo>
                        <a:pt x="135" y="1357"/>
                      </a:lnTo>
                      <a:lnTo>
                        <a:pt x="135" y="1349"/>
                      </a:lnTo>
                      <a:lnTo>
                        <a:pt x="136" y="1349"/>
                      </a:lnTo>
                      <a:lnTo>
                        <a:pt x="136" y="1343"/>
                      </a:lnTo>
                      <a:lnTo>
                        <a:pt x="137" y="1343"/>
                      </a:lnTo>
                      <a:lnTo>
                        <a:pt x="137" y="1330"/>
                      </a:lnTo>
                      <a:lnTo>
                        <a:pt x="138" y="1330"/>
                      </a:lnTo>
                      <a:lnTo>
                        <a:pt x="138" y="1335"/>
                      </a:lnTo>
                      <a:lnTo>
                        <a:pt x="139" y="1335"/>
                      </a:lnTo>
                      <a:lnTo>
                        <a:pt x="139" y="1308"/>
                      </a:lnTo>
                      <a:lnTo>
                        <a:pt x="140" y="1308"/>
                      </a:lnTo>
                      <a:lnTo>
                        <a:pt x="140" y="1307"/>
                      </a:lnTo>
                      <a:lnTo>
                        <a:pt x="141" y="1307"/>
                      </a:lnTo>
                      <a:lnTo>
                        <a:pt x="141" y="1280"/>
                      </a:lnTo>
                      <a:lnTo>
                        <a:pt x="142" y="1280"/>
                      </a:lnTo>
                      <a:lnTo>
                        <a:pt x="142" y="1293"/>
                      </a:lnTo>
                      <a:lnTo>
                        <a:pt x="143" y="1293"/>
                      </a:lnTo>
                      <a:lnTo>
                        <a:pt x="143" y="1283"/>
                      </a:lnTo>
                      <a:lnTo>
                        <a:pt x="145" y="1283"/>
                      </a:lnTo>
                      <a:lnTo>
                        <a:pt x="145" y="1272"/>
                      </a:lnTo>
                      <a:lnTo>
                        <a:pt x="146" y="1272"/>
                      </a:lnTo>
                      <a:lnTo>
                        <a:pt x="146" y="1278"/>
                      </a:lnTo>
                      <a:lnTo>
                        <a:pt x="147" y="1278"/>
                      </a:lnTo>
                      <a:lnTo>
                        <a:pt x="147" y="1253"/>
                      </a:lnTo>
                      <a:lnTo>
                        <a:pt x="148" y="1253"/>
                      </a:lnTo>
                      <a:lnTo>
                        <a:pt x="148" y="1255"/>
                      </a:lnTo>
                      <a:lnTo>
                        <a:pt x="149" y="1255"/>
                      </a:lnTo>
                      <a:lnTo>
                        <a:pt x="149" y="1253"/>
                      </a:lnTo>
                      <a:lnTo>
                        <a:pt x="150" y="1253"/>
                      </a:lnTo>
                      <a:lnTo>
                        <a:pt x="150" y="1247"/>
                      </a:lnTo>
                      <a:lnTo>
                        <a:pt x="151" y="1247"/>
                      </a:lnTo>
                      <a:lnTo>
                        <a:pt x="151" y="1231"/>
                      </a:lnTo>
                      <a:lnTo>
                        <a:pt x="152" y="1231"/>
                      </a:lnTo>
                      <a:lnTo>
                        <a:pt x="152" y="1233"/>
                      </a:lnTo>
                      <a:lnTo>
                        <a:pt x="153" y="1233"/>
                      </a:lnTo>
                      <a:lnTo>
                        <a:pt x="153" y="1218"/>
                      </a:lnTo>
                      <a:lnTo>
                        <a:pt x="153" y="1225"/>
                      </a:lnTo>
                      <a:lnTo>
                        <a:pt x="155" y="1225"/>
                      </a:lnTo>
                      <a:lnTo>
                        <a:pt x="155" y="1202"/>
                      </a:lnTo>
                      <a:lnTo>
                        <a:pt x="156" y="1202"/>
                      </a:lnTo>
                      <a:lnTo>
                        <a:pt x="156" y="1200"/>
                      </a:lnTo>
                      <a:lnTo>
                        <a:pt x="157" y="1200"/>
                      </a:lnTo>
                      <a:lnTo>
                        <a:pt x="157" y="1191"/>
                      </a:lnTo>
                      <a:lnTo>
                        <a:pt x="158" y="1191"/>
                      </a:lnTo>
                      <a:lnTo>
                        <a:pt x="158" y="1187"/>
                      </a:lnTo>
                      <a:lnTo>
                        <a:pt x="160" y="1187"/>
                      </a:lnTo>
                      <a:lnTo>
                        <a:pt x="160" y="1179"/>
                      </a:lnTo>
                      <a:lnTo>
                        <a:pt x="161" y="1179"/>
                      </a:lnTo>
                      <a:lnTo>
                        <a:pt x="161" y="1181"/>
                      </a:lnTo>
                      <a:lnTo>
                        <a:pt x="162" y="1181"/>
                      </a:lnTo>
                      <a:lnTo>
                        <a:pt x="162" y="1164"/>
                      </a:lnTo>
                      <a:lnTo>
                        <a:pt x="163" y="1164"/>
                      </a:lnTo>
                      <a:lnTo>
                        <a:pt x="163" y="1161"/>
                      </a:lnTo>
                      <a:lnTo>
                        <a:pt x="164" y="1161"/>
                      </a:lnTo>
                      <a:lnTo>
                        <a:pt x="164" y="1179"/>
                      </a:lnTo>
                      <a:lnTo>
                        <a:pt x="166" y="1179"/>
                      </a:lnTo>
                      <a:lnTo>
                        <a:pt x="166" y="1168"/>
                      </a:lnTo>
                      <a:lnTo>
                        <a:pt x="167" y="1168"/>
                      </a:lnTo>
                      <a:lnTo>
                        <a:pt x="167" y="1150"/>
                      </a:lnTo>
                      <a:lnTo>
                        <a:pt x="168" y="1150"/>
                      </a:lnTo>
                      <a:lnTo>
                        <a:pt x="168" y="1165"/>
                      </a:lnTo>
                      <a:lnTo>
                        <a:pt x="169" y="1165"/>
                      </a:lnTo>
                      <a:lnTo>
                        <a:pt x="169" y="1158"/>
                      </a:lnTo>
                      <a:lnTo>
                        <a:pt x="170" y="1158"/>
                      </a:lnTo>
                      <a:lnTo>
                        <a:pt x="170" y="1145"/>
                      </a:lnTo>
                      <a:lnTo>
                        <a:pt x="171" y="1145"/>
                      </a:lnTo>
                      <a:lnTo>
                        <a:pt x="171" y="1140"/>
                      </a:lnTo>
                      <a:lnTo>
                        <a:pt x="172" y="1140"/>
                      </a:lnTo>
                      <a:lnTo>
                        <a:pt x="172" y="1125"/>
                      </a:lnTo>
                      <a:lnTo>
                        <a:pt x="173" y="1125"/>
                      </a:lnTo>
                      <a:lnTo>
                        <a:pt x="173" y="1138"/>
                      </a:lnTo>
                      <a:lnTo>
                        <a:pt x="174" y="1138"/>
                      </a:lnTo>
                      <a:lnTo>
                        <a:pt x="174" y="1136"/>
                      </a:lnTo>
                      <a:lnTo>
                        <a:pt x="175" y="1136"/>
                      </a:lnTo>
                      <a:lnTo>
                        <a:pt x="175" y="1138"/>
                      </a:lnTo>
                      <a:lnTo>
                        <a:pt x="177" y="1138"/>
                      </a:lnTo>
                      <a:lnTo>
                        <a:pt x="177" y="1120"/>
                      </a:lnTo>
                      <a:lnTo>
                        <a:pt x="178" y="1120"/>
                      </a:lnTo>
                      <a:lnTo>
                        <a:pt x="178" y="1129"/>
                      </a:lnTo>
                      <a:lnTo>
                        <a:pt x="179" y="1129"/>
                      </a:lnTo>
                      <a:lnTo>
                        <a:pt x="179" y="1121"/>
                      </a:lnTo>
                      <a:lnTo>
                        <a:pt x="180" y="1121"/>
                      </a:lnTo>
                      <a:lnTo>
                        <a:pt x="180" y="1129"/>
                      </a:lnTo>
                      <a:lnTo>
                        <a:pt x="181" y="1129"/>
                      </a:lnTo>
                      <a:lnTo>
                        <a:pt x="181" y="1115"/>
                      </a:lnTo>
                      <a:lnTo>
                        <a:pt x="181" y="1118"/>
                      </a:lnTo>
                      <a:lnTo>
                        <a:pt x="182" y="1118"/>
                      </a:lnTo>
                      <a:lnTo>
                        <a:pt x="182" y="1120"/>
                      </a:lnTo>
                      <a:lnTo>
                        <a:pt x="183" y="1120"/>
                      </a:lnTo>
                      <a:lnTo>
                        <a:pt x="183" y="1117"/>
                      </a:lnTo>
                      <a:lnTo>
                        <a:pt x="184" y="1117"/>
                      </a:lnTo>
                      <a:lnTo>
                        <a:pt x="184" y="1100"/>
                      </a:lnTo>
                      <a:lnTo>
                        <a:pt x="185" y="1100"/>
                      </a:lnTo>
                      <a:lnTo>
                        <a:pt x="185" y="1092"/>
                      </a:lnTo>
                      <a:lnTo>
                        <a:pt x="186" y="1092"/>
                      </a:lnTo>
                      <a:lnTo>
                        <a:pt x="186" y="1110"/>
                      </a:lnTo>
                      <a:lnTo>
                        <a:pt x="188" y="1110"/>
                      </a:lnTo>
                      <a:lnTo>
                        <a:pt x="188" y="1117"/>
                      </a:lnTo>
                      <a:lnTo>
                        <a:pt x="189" y="1117"/>
                      </a:lnTo>
                      <a:lnTo>
                        <a:pt x="189" y="1109"/>
                      </a:lnTo>
                      <a:lnTo>
                        <a:pt x="190" y="1109"/>
                      </a:lnTo>
                      <a:lnTo>
                        <a:pt x="190" y="1090"/>
                      </a:lnTo>
                      <a:lnTo>
                        <a:pt x="191" y="1090"/>
                      </a:lnTo>
                      <a:lnTo>
                        <a:pt x="191" y="1111"/>
                      </a:lnTo>
                      <a:lnTo>
                        <a:pt x="192" y="1111"/>
                      </a:lnTo>
                      <a:lnTo>
                        <a:pt x="192" y="1117"/>
                      </a:lnTo>
                      <a:lnTo>
                        <a:pt x="193" y="1117"/>
                      </a:lnTo>
                      <a:lnTo>
                        <a:pt x="193" y="1109"/>
                      </a:lnTo>
                      <a:lnTo>
                        <a:pt x="194" y="1109"/>
                      </a:lnTo>
                      <a:lnTo>
                        <a:pt x="194" y="1092"/>
                      </a:lnTo>
                      <a:lnTo>
                        <a:pt x="195" y="1092"/>
                      </a:lnTo>
                      <a:lnTo>
                        <a:pt x="195" y="1085"/>
                      </a:lnTo>
                      <a:lnTo>
                        <a:pt x="195" y="1113"/>
                      </a:lnTo>
                      <a:lnTo>
                        <a:pt x="196" y="1113"/>
                      </a:lnTo>
                      <a:lnTo>
                        <a:pt x="196" y="1087"/>
                      </a:lnTo>
                      <a:lnTo>
                        <a:pt x="198" y="1087"/>
                      </a:lnTo>
                      <a:lnTo>
                        <a:pt x="198" y="1092"/>
                      </a:lnTo>
                      <a:lnTo>
                        <a:pt x="199" y="1092"/>
                      </a:lnTo>
                      <a:lnTo>
                        <a:pt x="199" y="1104"/>
                      </a:lnTo>
                      <a:lnTo>
                        <a:pt x="200" y="1104"/>
                      </a:lnTo>
                      <a:lnTo>
                        <a:pt x="200" y="1092"/>
                      </a:lnTo>
                      <a:lnTo>
                        <a:pt x="201" y="1092"/>
                      </a:lnTo>
                      <a:lnTo>
                        <a:pt x="201" y="1093"/>
                      </a:lnTo>
                      <a:lnTo>
                        <a:pt x="202" y="1093"/>
                      </a:lnTo>
                      <a:lnTo>
                        <a:pt x="202" y="1086"/>
                      </a:lnTo>
                      <a:lnTo>
                        <a:pt x="203" y="1086"/>
                      </a:lnTo>
                      <a:lnTo>
                        <a:pt x="203" y="1090"/>
                      </a:lnTo>
                      <a:lnTo>
                        <a:pt x="204" y="1090"/>
                      </a:lnTo>
                      <a:lnTo>
                        <a:pt x="204" y="1093"/>
                      </a:lnTo>
                      <a:lnTo>
                        <a:pt x="205" y="1093"/>
                      </a:lnTo>
                      <a:lnTo>
                        <a:pt x="205" y="1097"/>
                      </a:lnTo>
                      <a:lnTo>
                        <a:pt x="206" y="1097"/>
                      </a:lnTo>
                      <a:lnTo>
                        <a:pt x="206" y="1095"/>
                      </a:lnTo>
                      <a:lnTo>
                        <a:pt x="207" y="1095"/>
                      </a:lnTo>
                      <a:lnTo>
                        <a:pt x="207" y="1098"/>
                      </a:lnTo>
                      <a:lnTo>
                        <a:pt x="209" y="1098"/>
                      </a:lnTo>
                      <a:lnTo>
                        <a:pt x="209" y="1088"/>
                      </a:lnTo>
                      <a:lnTo>
                        <a:pt x="210" y="1088"/>
                      </a:lnTo>
                      <a:lnTo>
                        <a:pt x="210" y="1085"/>
                      </a:lnTo>
                      <a:lnTo>
                        <a:pt x="211" y="1085"/>
                      </a:lnTo>
                      <a:lnTo>
                        <a:pt x="211" y="1092"/>
                      </a:lnTo>
                      <a:lnTo>
                        <a:pt x="212" y="1092"/>
                      </a:lnTo>
                      <a:lnTo>
                        <a:pt x="212" y="1097"/>
                      </a:lnTo>
                      <a:lnTo>
                        <a:pt x="213" y="1097"/>
                      </a:lnTo>
                      <a:lnTo>
                        <a:pt x="213" y="1094"/>
                      </a:lnTo>
                      <a:lnTo>
                        <a:pt x="214" y="1094"/>
                      </a:lnTo>
                      <a:lnTo>
                        <a:pt x="214" y="1090"/>
                      </a:lnTo>
                      <a:lnTo>
                        <a:pt x="215" y="1090"/>
                      </a:lnTo>
                      <a:lnTo>
                        <a:pt x="215" y="1089"/>
                      </a:lnTo>
                      <a:lnTo>
                        <a:pt x="216" y="1089"/>
                      </a:lnTo>
                      <a:lnTo>
                        <a:pt x="216" y="1087"/>
                      </a:lnTo>
                      <a:lnTo>
                        <a:pt x="217" y="1087"/>
                      </a:lnTo>
                      <a:lnTo>
                        <a:pt x="217" y="1101"/>
                      </a:lnTo>
                      <a:lnTo>
                        <a:pt x="218" y="1101"/>
                      </a:lnTo>
                      <a:lnTo>
                        <a:pt x="218" y="1085"/>
                      </a:lnTo>
                      <a:lnTo>
                        <a:pt x="220" y="1085"/>
                      </a:lnTo>
                      <a:lnTo>
                        <a:pt x="220" y="1087"/>
                      </a:lnTo>
                      <a:lnTo>
                        <a:pt x="222" y="1087"/>
                      </a:lnTo>
                      <a:lnTo>
                        <a:pt x="222" y="1083"/>
                      </a:lnTo>
                      <a:lnTo>
                        <a:pt x="223" y="1083"/>
                      </a:lnTo>
                      <a:lnTo>
                        <a:pt x="223" y="1099"/>
                      </a:lnTo>
                      <a:lnTo>
                        <a:pt x="224" y="1099"/>
                      </a:lnTo>
                      <a:lnTo>
                        <a:pt x="224" y="1084"/>
                      </a:lnTo>
                      <a:lnTo>
                        <a:pt x="224" y="1088"/>
                      </a:lnTo>
                      <a:lnTo>
                        <a:pt x="225" y="1088"/>
                      </a:lnTo>
                      <a:lnTo>
                        <a:pt x="225" y="1100"/>
                      </a:lnTo>
                      <a:lnTo>
                        <a:pt x="226" y="1100"/>
                      </a:lnTo>
                      <a:lnTo>
                        <a:pt x="226" y="1082"/>
                      </a:lnTo>
                      <a:lnTo>
                        <a:pt x="227" y="1082"/>
                      </a:lnTo>
                      <a:lnTo>
                        <a:pt x="227" y="1101"/>
                      </a:lnTo>
                      <a:lnTo>
                        <a:pt x="228" y="1101"/>
                      </a:lnTo>
                      <a:lnTo>
                        <a:pt x="228" y="1104"/>
                      </a:lnTo>
                      <a:lnTo>
                        <a:pt x="229" y="1104"/>
                      </a:lnTo>
                      <a:lnTo>
                        <a:pt x="229" y="1086"/>
                      </a:lnTo>
                      <a:lnTo>
                        <a:pt x="231" y="1086"/>
                      </a:lnTo>
                      <a:lnTo>
                        <a:pt x="231" y="1102"/>
                      </a:lnTo>
                      <a:lnTo>
                        <a:pt x="232" y="1102"/>
                      </a:lnTo>
                      <a:lnTo>
                        <a:pt x="232" y="1089"/>
                      </a:lnTo>
                      <a:lnTo>
                        <a:pt x="233" y="1089"/>
                      </a:lnTo>
                      <a:lnTo>
                        <a:pt x="233" y="1096"/>
                      </a:lnTo>
                      <a:lnTo>
                        <a:pt x="234" y="1096"/>
                      </a:lnTo>
                      <a:lnTo>
                        <a:pt x="234" y="1098"/>
                      </a:lnTo>
                      <a:lnTo>
                        <a:pt x="235" y="1098"/>
                      </a:lnTo>
                      <a:lnTo>
                        <a:pt x="235" y="1104"/>
                      </a:lnTo>
                      <a:lnTo>
                        <a:pt x="236" y="1104"/>
                      </a:lnTo>
                      <a:lnTo>
                        <a:pt x="236" y="1113"/>
                      </a:lnTo>
                      <a:lnTo>
                        <a:pt x="237" y="1113"/>
                      </a:lnTo>
                      <a:lnTo>
                        <a:pt x="237" y="1102"/>
                      </a:lnTo>
                      <a:lnTo>
                        <a:pt x="238" y="1102"/>
                      </a:lnTo>
                      <a:lnTo>
                        <a:pt x="238" y="1112"/>
                      </a:lnTo>
                      <a:lnTo>
                        <a:pt x="238" y="1109"/>
                      </a:lnTo>
                      <a:lnTo>
                        <a:pt x="239" y="1109"/>
                      </a:lnTo>
                      <a:lnTo>
                        <a:pt x="239" y="1117"/>
                      </a:lnTo>
                      <a:lnTo>
                        <a:pt x="241" y="1117"/>
                      </a:lnTo>
                      <a:lnTo>
                        <a:pt x="241" y="1107"/>
                      </a:lnTo>
                      <a:lnTo>
                        <a:pt x="242" y="1107"/>
                      </a:lnTo>
                      <a:lnTo>
                        <a:pt x="242" y="1117"/>
                      </a:lnTo>
                      <a:lnTo>
                        <a:pt x="243" y="1117"/>
                      </a:lnTo>
                      <a:lnTo>
                        <a:pt x="243" y="1110"/>
                      </a:lnTo>
                      <a:lnTo>
                        <a:pt x="244" y="1110"/>
                      </a:lnTo>
                      <a:lnTo>
                        <a:pt x="244" y="1130"/>
                      </a:lnTo>
                      <a:lnTo>
                        <a:pt x="245" y="1130"/>
                      </a:lnTo>
                      <a:lnTo>
                        <a:pt x="245" y="1121"/>
                      </a:lnTo>
                      <a:lnTo>
                        <a:pt x="246" y="1121"/>
                      </a:lnTo>
                      <a:lnTo>
                        <a:pt x="246" y="1118"/>
                      </a:lnTo>
                      <a:lnTo>
                        <a:pt x="247" y="1118"/>
                      </a:lnTo>
                      <a:lnTo>
                        <a:pt x="247" y="1127"/>
                      </a:lnTo>
                      <a:lnTo>
                        <a:pt x="248" y="1127"/>
                      </a:lnTo>
                      <a:lnTo>
                        <a:pt x="248" y="1124"/>
                      </a:lnTo>
                      <a:lnTo>
                        <a:pt x="249" y="1124"/>
                      </a:lnTo>
                      <a:lnTo>
                        <a:pt x="249" y="1129"/>
                      </a:lnTo>
                      <a:lnTo>
                        <a:pt x="250" y="1129"/>
                      </a:lnTo>
                      <a:lnTo>
                        <a:pt x="250" y="1119"/>
                      </a:lnTo>
                      <a:lnTo>
                        <a:pt x="252" y="1119"/>
                      </a:lnTo>
                      <a:lnTo>
                        <a:pt x="252" y="1129"/>
                      </a:lnTo>
                      <a:lnTo>
                        <a:pt x="253" y="1129"/>
                      </a:lnTo>
                      <a:lnTo>
                        <a:pt x="253" y="1124"/>
                      </a:lnTo>
                      <a:lnTo>
                        <a:pt x="253" y="1125"/>
                      </a:lnTo>
                      <a:lnTo>
                        <a:pt x="254" y="1125"/>
                      </a:lnTo>
                      <a:lnTo>
                        <a:pt x="254" y="1119"/>
                      </a:lnTo>
                      <a:lnTo>
                        <a:pt x="255" y="1119"/>
                      </a:lnTo>
                      <a:lnTo>
                        <a:pt x="255" y="1132"/>
                      </a:lnTo>
                      <a:lnTo>
                        <a:pt x="256" y="1132"/>
                      </a:lnTo>
                      <a:lnTo>
                        <a:pt x="256" y="1125"/>
                      </a:lnTo>
                      <a:lnTo>
                        <a:pt x="257" y="1125"/>
                      </a:lnTo>
                      <a:lnTo>
                        <a:pt x="257" y="1118"/>
                      </a:lnTo>
                      <a:lnTo>
                        <a:pt x="258" y="1118"/>
                      </a:lnTo>
                      <a:lnTo>
                        <a:pt x="258" y="1134"/>
                      </a:lnTo>
                      <a:lnTo>
                        <a:pt x="259" y="1134"/>
                      </a:lnTo>
                      <a:lnTo>
                        <a:pt x="259" y="1121"/>
                      </a:lnTo>
                      <a:lnTo>
                        <a:pt x="260" y="1121"/>
                      </a:lnTo>
                      <a:lnTo>
                        <a:pt x="260" y="1118"/>
                      </a:lnTo>
                      <a:lnTo>
                        <a:pt x="261" y="1118"/>
                      </a:lnTo>
                      <a:lnTo>
                        <a:pt x="261" y="1127"/>
                      </a:lnTo>
                      <a:lnTo>
                        <a:pt x="264" y="1127"/>
                      </a:lnTo>
                      <a:lnTo>
                        <a:pt x="264" y="1128"/>
                      </a:lnTo>
                      <a:lnTo>
                        <a:pt x="265" y="1128"/>
                      </a:lnTo>
                      <a:lnTo>
                        <a:pt x="265" y="1123"/>
                      </a:lnTo>
                      <a:lnTo>
                        <a:pt x="266" y="1123"/>
                      </a:lnTo>
                      <a:lnTo>
                        <a:pt x="266" y="1121"/>
                      </a:lnTo>
                      <a:lnTo>
                        <a:pt x="267" y="1121"/>
                      </a:lnTo>
                      <a:lnTo>
                        <a:pt x="267" y="1118"/>
                      </a:lnTo>
                      <a:lnTo>
                        <a:pt x="268" y="1118"/>
                      </a:lnTo>
                      <a:lnTo>
                        <a:pt x="268" y="1108"/>
                      </a:lnTo>
                      <a:lnTo>
                        <a:pt x="269" y="1108"/>
                      </a:lnTo>
                      <a:lnTo>
                        <a:pt x="269" y="1109"/>
                      </a:lnTo>
                      <a:lnTo>
                        <a:pt x="270" y="1109"/>
                      </a:lnTo>
                      <a:lnTo>
                        <a:pt x="270" y="1107"/>
                      </a:lnTo>
                      <a:lnTo>
                        <a:pt x="271" y="1107"/>
                      </a:lnTo>
                      <a:lnTo>
                        <a:pt x="271" y="1085"/>
                      </a:lnTo>
                      <a:lnTo>
                        <a:pt x="273" y="1085"/>
                      </a:lnTo>
                      <a:lnTo>
                        <a:pt x="273" y="1106"/>
                      </a:lnTo>
                      <a:lnTo>
                        <a:pt x="274" y="1106"/>
                      </a:lnTo>
                      <a:lnTo>
                        <a:pt x="274" y="1097"/>
                      </a:lnTo>
                      <a:lnTo>
                        <a:pt x="275" y="1097"/>
                      </a:lnTo>
                      <a:lnTo>
                        <a:pt x="275" y="1094"/>
                      </a:lnTo>
                      <a:lnTo>
                        <a:pt x="276" y="1094"/>
                      </a:lnTo>
                      <a:lnTo>
                        <a:pt x="276" y="1074"/>
                      </a:lnTo>
                      <a:lnTo>
                        <a:pt x="277" y="1074"/>
                      </a:lnTo>
                      <a:lnTo>
                        <a:pt x="277" y="1052"/>
                      </a:lnTo>
                      <a:lnTo>
                        <a:pt x="278" y="1052"/>
                      </a:lnTo>
                      <a:lnTo>
                        <a:pt x="278" y="1059"/>
                      </a:lnTo>
                      <a:lnTo>
                        <a:pt x="279" y="1059"/>
                      </a:lnTo>
                      <a:lnTo>
                        <a:pt x="279" y="1047"/>
                      </a:lnTo>
                      <a:lnTo>
                        <a:pt x="280" y="1047"/>
                      </a:lnTo>
                      <a:lnTo>
                        <a:pt x="280" y="1016"/>
                      </a:lnTo>
                      <a:lnTo>
                        <a:pt x="281" y="1016"/>
                      </a:lnTo>
                      <a:lnTo>
                        <a:pt x="281" y="1000"/>
                      </a:lnTo>
                      <a:lnTo>
                        <a:pt x="282" y="1000"/>
                      </a:lnTo>
                      <a:lnTo>
                        <a:pt x="282" y="1001"/>
                      </a:lnTo>
                      <a:lnTo>
                        <a:pt x="284" y="1001"/>
                      </a:lnTo>
                      <a:lnTo>
                        <a:pt x="284" y="977"/>
                      </a:lnTo>
                      <a:lnTo>
                        <a:pt x="285" y="977"/>
                      </a:lnTo>
                      <a:lnTo>
                        <a:pt x="285" y="948"/>
                      </a:lnTo>
                      <a:lnTo>
                        <a:pt x="286" y="948"/>
                      </a:lnTo>
                      <a:lnTo>
                        <a:pt x="286" y="926"/>
                      </a:lnTo>
                      <a:lnTo>
                        <a:pt x="287" y="926"/>
                      </a:lnTo>
                      <a:lnTo>
                        <a:pt x="287" y="916"/>
                      </a:lnTo>
                      <a:lnTo>
                        <a:pt x="288" y="916"/>
                      </a:lnTo>
                      <a:lnTo>
                        <a:pt x="288" y="894"/>
                      </a:lnTo>
                      <a:lnTo>
                        <a:pt x="289" y="894"/>
                      </a:lnTo>
                      <a:lnTo>
                        <a:pt x="289" y="868"/>
                      </a:lnTo>
                      <a:lnTo>
                        <a:pt x="290" y="868"/>
                      </a:lnTo>
                      <a:lnTo>
                        <a:pt x="290" y="845"/>
                      </a:lnTo>
                      <a:lnTo>
                        <a:pt x="291" y="845"/>
                      </a:lnTo>
                      <a:lnTo>
                        <a:pt x="291" y="819"/>
                      </a:lnTo>
                      <a:lnTo>
                        <a:pt x="292" y="819"/>
                      </a:lnTo>
                      <a:lnTo>
                        <a:pt x="292" y="800"/>
                      </a:lnTo>
                      <a:lnTo>
                        <a:pt x="293" y="800"/>
                      </a:lnTo>
                      <a:lnTo>
                        <a:pt x="293" y="772"/>
                      </a:lnTo>
                      <a:lnTo>
                        <a:pt x="295" y="772"/>
                      </a:lnTo>
                      <a:lnTo>
                        <a:pt x="295" y="726"/>
                      </a:lnTo>
                      <a:lnTo>
                        <a:pt x="296" y="726"/>
                      </a:lnTo>
                      <a:lnTo>
                        <a:pt x="296" y="696"/>
                      </a:lnTo>
                      <a:lnTo>
                        <a:pt x="297" y="696"/>
                      </a:lnTo>
                      <a:lnTo>
                        <a:pt x="297" y="669"/>
                      </a:lnTo>
                      <a:lnTo>
                        <a:pt x="298" y="669"/>
                      </a:lnTo>
                      <a:lnTo>
                        <a:pt x="298" y="640"/>
                      </a:lnTo>
                      <a:lnTo>
                        <a:pt x="299" y="640"/>
                      </a:lnTo>
                      <a:lnTo>
                        <a:pt x="299" y="616"/>
                      </a:lnTo>
                      <a:lnTo>
                        <a:pt x="300" y="616"/>
                      </a:lnTo>
                      <a:lnTo>
                        <a:pt x="300" y="590"/>
                      </a:lnTo>
                      <a:lnTo>
                        <a:pt x="301" y="590"/>
                      </a:lnTo>
                      <a:lnTo>
                        <a:pt x="301" y="565"/>
                      </a:lnTo>
                      <a:lnTo>
                        <a:pt x="302" y="565"/>
                      </a:lnTo>
                      <a:lnTo>
                        <a:pt x="302" y="534"/>
                      </a:lnTo>
                      <a:lnTo>
                        <a:pt x="303" y="534"/>
                      </a:lnTo>
                      <a:lnTo>
                        <a:pt x="303" y="509"/>
                      </a:lnTo>
                      <a:lnTo>
                        <a:pt x="304" y="509"/>
                      </a:lnTo>
                      <a:lnTo>
                        <a:pt x="304" y="481"/>
                      </a:lnTo>
                      <a:lnTo>
                        <a:pt x="306" y="481"/>
                      </a:lnTo>
                      <a:lnTo>
                        <a:pt x="306" y="452"/>
                      </a:lnTo>
                      <a:lnTo>
                        <a:pt x="307" y="452"/>
                      </a:lnTo>
                      <a:lnTo>
                        <a:pt x="307" y="430"/>
                      </a:lnTo>
                      <a:lnTo>
                        <a:pt x="308" y="430"/>
                      </a:lnTo>
                      <a:lnTo>
                        <a:pt x="308" y="403"/>
                      </a:lnTo>
                      <a:lnTo>
                        <a:pt x="309" y="403"/>
                      </a:lnTo>
                      <a:lnTo>
                        <a:pt x="309" y="356"/>
                      </a:lnTo>
                      <a:lnTo>
                        <a:pt x="310" y="356"/>
                      </a:lnTo>
                      <a:lnTo>
                        <a:pt x="310" y="329"/>
                      </a:lnTo>
                      <a:lnTo>
                        <a:pt x="311" y="329"/>
                      </a:lnTo>
                      <a:lnTo>
                        <a:pt x="311" y="308"/>
                      </a:lnTo>
                      <a:lnTo>
                        <a:pt x="312" y="308"/>
                      </a:lnTo>
                      <a:lnTo>
                        <a:pt x="312" y="288"/>
                      </a:lnTo>
                      <a:lnTo>
                        <a:pt x="313" y="288"/>
                      </a:lnTo>
                      <a:lnTo>
                        <a:pt x="313" y="266"/>
                      </a:lnTo>
                      <a:lnTo>
                        <a:pt x="314" y="266"/>
                      </a:lnTo>
                      <a:lnTo>
                        <a:pt x="314" y="246"/>
                      </a:lnTo>
                      <a:lnTo>
                        <a:pt x="316" y="246"/>
                      </a:lnTo>
                      <a:lnTo>
                        <a:pt x="316" y="227"/>
                      </a:lnTo>
                      <a:lnTo>
                        <a:pt x="317" y="227"/>
                      </a:lnTo>
                      <a:lnTo>
                        <a:pt x="317" y="205"/>
                      </a:lnTo>
                      <a:lnTo>
                        <a:pt x="318" y="205"/>
                      </a:lnTo>
                      <a:lnTo>
                        <a:pt x="318" y="187"/>
                      </a:lnTo>
                      <a:lnTo>
                        <a:pt x="319" y="187"/>
                      </a:lnTo>
                      <a:lnTo>
                        <a:pt x="319" y="171"/>
                      </a:lnTo>
                      <a:lnTo>
                        <a:pt x="320" y="171"/>
                      </a:lnTo>
                      <a:lnTo>
                        <a:pt x="320" y="154"/>
                      </a:lnTo>
                      <a:lnTo>
                        <a:pt x="321" y="154"/>
                      </a:lnTo>
                      <a:lnTo>
                        <a:pt x="321" y="138"/>
                      </a:lnTo>
                      <a:lnTo>
                        <a:pt x="322" y="138"/>
                      </a:lnTo>
                      <a:lnTo>
                        <a:pt x="322" y="123"/>
                      </a:lnTo>
                      <a:lnTo>
                        <a:pt x="323" y="123"/>
                      </a:lnTo>
                      <a:lnTo>
                        <a:pt x="323" y="96"/>
                      </a:lnTo>
                      <a:lnTo>
                        <a:pt x="324" y="96"/>
                      </a:lnTo>
                      <a:lnTo>
                        <a:pt x="324" y="86"/>
                      </a:lnTo>
                      <a:lnTo>
                        <a:pt x="325" y="86"/>
                      </a:lnTo>
                      <a:lnTo>
                        <a:pt x="325" y="74"/>
                      </a:lnTo>
                      <a:lnTo>
                        <a:pt x="327" y="74"/>
                      </a:lnTo>
                      <a:lnTo>
                        <a:pt x="327" y="62"/>
                      </a:lnTo>
                      <a:lnTo>
                        <a:pt x="328" y="62"/>
                      </a:lnTo>
                      <a:lnTo>
                        <a:pt x="328" y="51"/>
                      </a:lnTo>
                      <a:lnTo>
                        <a:pt x="329" y="51"/>
                      </a:lnTo>
                      <a:lnTo>
                        <a:pt x="329" y="41"/>
                      </a:lnTo>
                      <a:lnTo>
                        <a:pt x="330" y="41"/>
                      </a:lnTo>
                      <a:lnTo>
                        <a:pt x="330" y="35"/>
                      </a:lnTo>
                      <a:lnTo>
                        <a:pt x="331" y="35"/>
                      </a:lnTo>
                      <a:lnTo>
                        <a:pt x="331" y="30"/>
                      </a:lnTo>
                      <a:lnTo>
                        <a:pt x="332" y="30"/>
                      </a:lnTo>
                      <a:lnTo>
                        <a:pt x="332" y="20"/>
                      </a:lnTo>
                      <a:lnTo>
                        <a:pt x="333" y="20"/>
                      </a:lnTo>
                      <a:lnTo>
                        <a:pt x="333" y="14"/>
                      </a:lnTo>
                      <a:lnTo>
                        <a:pt x="334" y="14"/>
                      </a:lnTo>
                      <a:lnTo>
                        <a:pt x="334" y="9"/>
                      </a:lnTo>
                      <a:lnTo>
                        <a:pt x="335" y="9"/>
                      </a:lnTo>
                      <a:lnTo>
                        <a:pt x="335" y="8"/>
                      </a:lnTo>
                      <a:lnTo>
                        <a:pt x="336" y="8"/>
                      </a:lnTo>
                      <a:lnTo>
                        <a:pt x="336" y="3"/>
                      </a:lnTo>
                      <a:lnTo>
                        <a:pt x="338" y="3"/>
                      </a:lnTo>
                      <a:lnTo>
                        <a:pt x="338" y="0"/>
                      </a:lnTo>
                      <a:lnTo>
                        <a:pt x="338" y="2"/>
                      </a:lnTo>
                      <a:lnTo>
                        <a:pt x="339" y="2"/>
                      </a:lnTo>
                      <a:lnTo>
                        <a:pt x="339" y="1"/>
                      </a:lnTo>
                      <a:lnTo>
                        <a:pt x="340" y="1"/>
                      </a:lnTo>
                      <a:lnTo>
                        <a:pt x="340" y="2"/>
                      </a:lnTo>
                      <a:lnTo>
                        <a:pt x="342" y="2"/>
                      </a:lnTo>
                      <a:lnTo>
                        <a:pt x="342" y="4"/>
                      </a:lnTo>
                      <a:lnTo>
                        <a:pt x="343" y="4"/>
                      </a:lnTo>
                      <a:lnTo>
                        <a:pt x="343" y="6"/>
                      </a:lnTo>
                      <a:lnTo>
                        <a:pt x="344" y="6"/>
                      </a:lnTo>
                      <a:lnTo>
                        <a:pt x="344" y="9"/>
                      </a:lnTo>
                      <a:lnTo>
                        <a:pt x="345" y="9"/>
                      </a:lnTo>
                      <a:lnTo>
                        <a:pt x="345" y="15"/>
                      </a:lnTo>
                      <a:lnTo>
                        <a:pt x="346" y="15"/>
                      </a:lnTo>
                      <a:lnTo>
                        <a:pt x="346" y="20"/>
                      </a:lnTo>
                      <a:lnTo>
                        <a:pt x="347" y="20"/>
                      </a:lnTo>
                      <a:lnTo>
                        <a:pt x="347" y="26"/>
                      </a:lnTo>
                      <a:lnTo>
                        <a:pt x="349" y="26"/>
                      </a:lnTo>
                      <a:lnTo>
                        <a:pt x="349" y="31"/>
                      </a:lnTo>
                      <a:lnTo>
                        <a:pt x="350" y="31"/>
                      </a:lnTo>
                      <a:lnTo>
                        <a:pt x="350" y="36"/>
                      </a:lnTo>
                      <a:lnTo>
                        <a:pt x="351" y="36"/>
                      </a:lnTo>
                      <a:lnTo>
                        <a:pt x="351" y="44"/>
                      </a:lnTo>
                      <a:lnTo>
                        <a:pt x="352" y="44"/>
                      </a:lnTo>
                      <a:lnTo>
                        <a:pt x="352" y="62"/>
                      </a:lnTo>
                      <a:lnTo>
                        <a:pt x="353" y="62"/>
                      </a:lnTo>
                      <a:lnTo>
                        <a:pt x="353" y="75"/>
                      </a:lnTo>
                      <a:lnTo>
                        <a:pt x="354" y="75"/>
                      </a:lnTo>
                      <a:lnTo>
                        <a:pt x="354" y="82"/>
                      </a:lnTo>
                      <a:lnTo>
                        <a:pt x="355" y="82"/>
                      </a:lnTo>
                      <a:lnTo>
                        <a:pt x="355" y="96"/>
                      </a:lnTo>
                      <a:lnTo>
                        <a:pt x="356" y="96"/>
                      </a:lnTo>
                      <a:lnTo>
                        <a:pt x="356" y="105"/>
                      </a:lnTo>
                      <a:lnTo>
                        <a:pt x="357" y="105"/>
                      </a:lnTo>
                      <a:lnTo>
                        <a:pt x="357" y="116"/>
                      </a:lnTo>
                      <a:lnTo>
                        <a:pt x="359" y="116"/>
                      </a:lnTo>
                      <a:lnTo>
                        <a:pt x="359" y="129"/>
                      </a:lnTo>
                      <a:lnTo>
                        <a:pt x="360" y="129"/>
                      </a:lnTo>
                      <a:lnTo>
                        <a:pt x="360" y="142"/>
                      </a:lnTo>
                      <a:lnTo>
                        <a:pt x="361" y="142"/>
                      </a:lnTo>
                      <a:lnTo>
                        <a:pt x="361" y="155"/>
                      </a:lnTo>
                      <a:lnTo>
                        <a:pt x="362" y="155"/>
                      </a:lnTo>
                      <a:lnTo>
                        <a:pt x="362" y="165"/>
                      </a:lnTo>
                      <a:lnTo>
                        <a:pt x="363" y="165"/>
                      </a:lnTo>
                      <a:lnTo>
                        <a:pt x="363" y="180"/>
                      </a:lnTo>
                      <a:lnTo>
                        <a:pt x="364" y="180"/>
                      </a:lnTo>
                      <a:lnTo>
                        <a:pt x="364" y="199"/>
                      </a:lnTo>
                      <a:lnTo>
                        <a:pt x="365" y="199"/>
                      </a:lnTo>
                      <a:lnTo>
                        <a:pt x="365" y="211"/>
                      </a:lnTo>
                      <a:lnTo>
                        <a:pt x="366" y="211"/>
                      </a:lnTo>
                      <a:lnTo>
                        <a:pt x="366" y="243"/>
                      </a:lnTo>
                      <a:lnTo>
                        <a:pt x="367" y="243"/>
                      </a:lnTo>
                      <a:lnTo>
                        <a:pt x="367" y="255"/>
                      </a:lnTo>
                      <a:lnTo>
                        <a:pt x="368" y="255"/>
                      </a:lnTo>
                      <a:lnTo>
                        <a:pt x="368" y="271"/>
                      </a:lnTo>
                      <a:lnTo>
                        <a:pt x="370" y="271"/>
                      </a:lnTo>
                      <a:lnTo>
                        <a:pt x="370" y="289"/>
                      </a:lnTo>
                      <a:lnTo>
                        <a:pt x="371" y="289"/>
                      </a:lnTo>
                      <a:lnTo>
                        <a:pt x="371" y="303"/>
                      </a:lnTo>
                      <a:lnTo>
                        <a:pt x="372" y="303"/>
                      </a:lnTo>
                      <a:lnTo>
                        <a:pt x="372" y="320"/>
                      </a:lnTo>
                      <a:lnTo>
                        <a:pt x="373" y="320"/>
                      </a:lnTo>
                      <a:lnTo>
                        <a:pt x="373" y="336"/>
                      </a:lnTo>
                      <a:lnTo>
                        <a:pt x="374" y="336"/>
                      </a:lnTo>
                      <a:lnTo>
                        <a:pt x="374" y="351"/>
                      </a:lnTo>
                      <a:lnTo>
                        <a:pt x="375" y="351"/>
                      </a:lnTo>
                      <a:lnTo>
                        <a:pt x="375" y="374"/>
                      </a:lnTo>
                      <a:lnTo>
                        <a:pt x="376" y="374"/>
                      </a:lnTo>
                      <a:lnTo>
                        <a:pt x="376" y="392"/>
                      </a:lnTo>
                      <a:lnTo>
                        <a:pt x="377" y="392"/>
                      </a:lnTo>
                      <a:lnTo>
                        <a:pt x="377" y="404"/>
                      </a:lnTo>
                      <a:lnTo>
                        <a:pt x="378" y="404"/>
                      </a:lnTo>
                      <a:lnTo>
                        <a:pt x="378" y="425"/>
                      </a:lnTo>
                      <a:lnTo>
                        <a:pt x="379" y="425"/>
                      </a:lnTo>
                      <a:lnTo>
                        <a:pt x="379" y="442"/>
                      </a:lnTo>
                      <a:lnTo>
                        <a:pt x="381" y="442"/>
                      </a:lnTo>
                      <a:lnTo>
                        <a:pt x="381" y="476"/>
                      </a:lnTo>
                      <a:lnTo>
                        <a:pt x="382" y="476"/>
                      </a:lnTo>
                      <a:lnTo>
                        <a:pt x="382" y="491"/>
                      </a:lnTo>
                      <a:lnTo>
                        <a:pt x="383" y="491"/>
                      </a:lnTo>
                      <a:lnTo>
                        <a:pt x="383" y="513"/>
                      </a:lnTo>
                      <a:lnTo>
                        <a:pt x="384" y="513"/>
                      </a:lnTo>
                      <a:lnTo>
                        <a:pt x="384" y="527"/>
                      </a:lnTo>
                      <a:lnTo>
                        <a:pt x="385" y="527"/>
                      </a:lnTo>
                      <a:lnTo>
                        <a:pt x="385" y="552"/>
                      </a:lnTo>
                      <a:lnTo>
                        <a:pt x="386" y="552"/>
                      </a:lnTo>
                      <a:lnTo>
                        <a:pt x="386" y="567"/>
                      </a:lnTo>
                      <a:lnTo>
                        <a:pt x="387" y="567"/>
                      </a:lnTo>
                      <a:lnTo>
                        <a:pt x="387" y="581"/>
                      </a:lnTo>
                      <a:lnTo>
                        <a:pt x="388" y="581"/>
                      </a:lnTo>
                      <a:lnTo>
                        <a:pt x="388" y="600"/>
                      </a:lnTo>
                      <a:lnTo>
                        <a:pt x="389" y="600"/>
                      </a:lnTo>
                      <a:lnTo>
                        <a:pt x="389" y="621"/>
                      </a:lnTo>
                      <a:lnTo>
                        <a:pt x="390" y="621"/>
                      </a:lnTo>
                      <a:lnTo>
                        <a:pt x="390" y="639"/>
                      </a:lnTo>
                      <a:lnTo>
                        <a:pt x="392" y="639"/>
                      </a:lnTo>
                      <a:lnTo>
                        <a:pt x="392" y="657"/>
                      </a:lnTo>
                      <a:lnTo>
                        <a:pt x="393" y="657"/>
                      </a:lnTo>
                      <a:lnTo>
                        <a:pt x="393" y="671"/>
                      </a:lnTo>
                      <a:lnTo>
                        <a:pt x="394" y="671"/>
                      </a:lnTo>
                      <a:lnTo>
                        <a:pt x="394" y="703"/>
                      </a:lnTo>
                      <a:lnTo>
                        <a:pt x="395" y="703"/>
                      </a:lnTo>
                      <a:lnTo>
                        <a:pt x="395" y="722"/>
                      </a:lnTo>
                      <a:lnTo>
                        <a:pt x="396" y="722"/>
                      </a:lnTo>
                      <a:lnTo>
                        <a:pt x="396" y="732"/>
                      </a:lnTo>
                      <a:lnTo>
                        <a:pt x="397" y="732"/>
                      </a:lnTo>
                      <a:lnTo>
                        <a:pt x="397" y="756"/>
                      </a:lnTo>
                      <a:lnTo>
                        <a:pt x="398" y="756"/>
                      </a:lnTo>
                      <a:lnTo>
                        <a:pt x="398" y="770"/>
                      </a:lnTo>
                      <a:lnTo>
                        <a:pt x="399" y="770"/>
                      </a:lnTo>
                      <a:lnTo>
                        <a:pt x="399" y="795"/>
                      </a:lnTo>
                      <a:lnTo>
                        <a:pt x="400" y="795"/>
                      </a:lnTo>
                      <a:lnTo>
                        <a:pt x="400" y="797"/>
                      </a:lnTo>
                      <a:lnTo>
                        <a:pt x="402" y="797"/>
                      </a:lnTo>
                      <a:lnTo>
                        <a:pt x="402" y="808"/>
                      </a:lnTo>
                      <a:lnTo>
                        <a:pt x="403" y="808"/>
                      </a:lnTo>
                      <a:lnTo>
                        <a:pt x="403" y="826"/>
                      </a:lnTo>
                      <a:lnTo>
                        <a:pt x="404" y="826"/>
                      </a:lnTo>
                      <a:lnTo>
                        <a:pt x="404" y="840"/>
                      </a:lnTo>
                      <a:lnTo>
                        <a:pt x="405" y="840"/>
                      </a:lnTo>
                      <a:lnTo>
                        <a:pt x="405" y="858"/>
                      </a:lnTo>
                      <a:lnTo>
                        <a:pt x="406" y="858"/>
                      </a:lnTo>
                      <a:lnTo>
                        <a:pt x="406" y="881"/>
                      </a:lnTo>
                      <a:lnTo>
                        <a:pt x="407" y="881"/>
                      </a:lnTo>
                      <a:lnTo>
                        <a:pt x="407" y="897"/>
                      </a:lnTo>
                      <a:lnTo>
                        <a:pt x="408" y="897"/>
                      </a:lnTo>
                      <a:lnTo>
                        <a:pt x="408" y="921"/>
                      </a:lnTo>
                      <a:lnTo>
                        <a:pt x="409" y="921"/>
                      </a:lnTo>
                      <a:lnTo>
                        <a:pt x="409" y="938"/>
                      </a:lnTo>
                      <a:lnTo>
                        <a:pt x="410" y="938"/>
                      </a:lnTo>
                      <a:lnTo>
                        <a:pt x="410" y="944"/>
                      </a:lnTo>
                      <a:lnTo>
                        <a:pt x="411" y="944"/>
                      </a:lnTo>
                      <a:lnTo>
                        <a:pt x="411" y="954"/>
                      </a:lnTo>
                      <a:lnTo>
                        <a:pt x="413" y="954"/>
                      </a:lnTo>
                      <a:lnTo>
                        <a:pt x="413" y="969"/>
                      </a:lnTo>
                      <a:lnTo>
                        <a:pt x="414" y="969"/>
                      </a:lnTo>
                      <a:lnTo>
                        <a:pt x="414" y="985"/>
                      </a:lnTo>
                      <a:lnTo>
                        <a:pt x="415" y="985"/>
                      </a:lnTo>
                      <a:lnTo>
                        <a:pt x="415" y="1007"/>
                      </a:lnTo>
                      <a:lnTo>
                        <a:pt x="416" y="1007"/>
                      </a:lnTo>
                      <a:lnTo>
                        <a:pt x="416" y="1005"/>
                      </a:lnTo>
                      <a:lnTo>
                        <a:pt x="417" y="1005"/>
                      </a:lnTo>
                      <a:lnTo>
                        <a:pt x="417" y="1024"/>
                      </a:lnTo>
                      <a:lnTo>
                        <a:pt x="418" y="1024"/>
                      </a:lnTo>
                      <a:lnTo>
                        <a:pt x="418" y="1031"/>
                      </a:lnTo>
                      <a:lnTo>
                        <a:pt x="419" y="1031"/>
                      </a:lnTo>
                      <a:lnTo>
                        <a:pt x="419" y="1049"/>
                      </a:lnTo>
                      <a:lnTo>
                        <a:pt x="420" y="1049"/>
                      </a:lnTo>
                      <a:lnTo>
                        <a:pt x="420" y="1051"/>
                      </a:lnTo>
                      <a:lnTo>
                        <a:pt x="421" y="1051"/>
                      </a:lnTo>
                      <a:lnTo>
                        <a:pt x="421" y="1065"/>
                      </a:lnTo>
                      <a:lnTo>
                        <a:pt x="422" y="1065"/>
                      </a:lnTo>
                      <a:lnTo>
                        <a:pt x="422" y="1089"/>
                      </a:lnTo>
                      <a:lnTo>
                        <a:pt x="424" y="1089"/>
                      </a:lnTo>
                      <a:lnTo>
                        <a:pt x="424" y="1090"/>
                      </a:lnTo>
                      <a:lnTo>
                        <a:pt x="425" y="1090"/>
                      </a:lnTo>
                      <a:lnTo>
                        <a:pt x="425" y="1101"/>
                      </a:lnTo>
                      <a:lnTo>
                        <a:pt x="426" y="1101"/>
                      </a:lnTo>
                      <a:lnTo>
                        <a:pt x="426" y="1099"/>
                      </a:lnTo>
                      <a:lnTo>
                        <a:pt x="427" y="1099"/>
                      </a:lnTo>
                      <a:lnTo>
                        <a:pt x="427" y="1108"/>
                      </a:lnTo>
                      <a:lnTo>
                        <a:pt x="428" y="1108"/>
                      </a:lnTo>
                      <a:lnTo>
                        <a:pt x="428" y="1112"/>
                      </a:lnTo>
                      <a:lnTo>
                        <a:pt x="429" y="1112"/>
                      </a:lnTo>
                      <a:lnTo>
                        <a:pt x="429" y="1129"/>
                      </a:lnTo>
                      <a:lnTo>
                        <a:pt x="430" y="1129"/>
                      </a:lnTo>
                      <a:lnTo>
                        <a:pt x="430" y="1158"/>
                      </a:lnTo>
                      <a:lnTo>
                        <a:pt x="431" y="1158"/>
                      </a:lnTo>
                      <a:lnTo>
                        <a:pt x="431" y="1147"/>
                      </a:lnTo>
                      <a:lnTo>
                        <a:pt x="432" y="1147"/>
                      </a:lnTo>
                      <a:lnTo>
                        <a:pt x="432" y="1159"/>
                      </a:lnTo>
                      <a:lnTo>
                        <a:pt x="434" y="1159"/>
                      </a:lnTo>
                      <a:lnTo>
                        <a:pt x="434" y="1153"/>
                      </a:lnTo>
                      <a:lnTo>
                        <a:pt x="435" y="1153"/>
                      </a:lnTo>
                      <a:lnTo>
                        <a:pt x="435" y="1154"/>
                      </a:lnTo>
                      <a:lnTo>
                        <a:pt x="436" y="1154"/>
                      </a:lnTo>
                      <a:lnTo>
                        <a:pt x="436" y="1162"/>
                      </a:lnTo>
                      <a:lnTo>
                        <a:pt x="437" y="1162"/>
                      </a:lnTo>
                      <a:lnTo>
                        <a:pt x="437" y="1173"/>
                      </a:lnTo>
                      <a:lnTo>
                        <a:pt x="437" y="1171"/>
                      </a:lnTo>
                      <a:lnTo>
                        <a:pt x="438" y="1171"/>
                      </a:lnTo>
                      <a:lnTo>
                        <a:pt x="438" y="1182"/>
                      </a:lnTo>
                      <a:lnTo>
                        <a:pt x="439" y="1182"/>
                      </a:lnTo>
                      <a:lnTo>
                        <a:pt x="439" y="1185"/>
                      </a:lnTo>
                      <a:lnTo>
                        <a:pt x="440" y="1185"/>
                      </a:lnTo>
                      <a:lnTo>
                        <a:pt x="440" y="1191"/>
                      </a:lnTo>
                      <a:lnTo>
                        <a:pt x="442" y="1191"/>
                      </a:lnTo>
                      <a:lnTo>
                        <a:pt x="442" y="1190"/>
                      </a:lnTo>
                      <a:lnTo>
                        <a:pt x="443" y="1190"/>
                      </a:lnTo>
                      <a:lnTo>
                        <a:pt x="443" y="1201"/>
                      </a:lnTo>
                      <a:lnTo>
                        <a:pt x="445" y="1201"/>
                      </a:lnTo>
                      <a:lnTo>
                        <a:pt x="445" y="1220"/>
                      </a:lnTo>
                      <a:lnTo>
                        <a:pt x="446" y="1220"/>
                      </a:lnTo>
                      <a:lnTo>
                        <a:pt x="446" y="1198"/>
                      </a:lnTo>
                      <a:lnTo>
                        <a:pt x="447" y="1198"/>
                      </a:lnTo>
                      <a:lnTo>
                        <a:pt x="447" y="1199"/>
                      </a:lnTo>
                      <a:lnTo>
                        <a:pt x="448" y="1199"/>
                      </a:lnTo>
                      <a:lnTo>
                        <a:pt x="448" y="1210"/>
                      </a:lnTo>
                      <a:lnTo>
                        <a:pt x="449" y="1210"/>
                      </a:lnTo>
                      <a:lnTo>
                        <a:pt x="449" y="1207"/>
                      </a:lnTo>
                      <a:lnTo>
                        <a:pt x="450" y="1207"/>
                      </a:lnTo>
                      <a:lnTo>
                        <a:pt x="450" y="1223"/>
                      </a:lnTo>
                      <a:lnTo>
                        <a:pt x="451" y="1223"/>
                      </a:lnTo>
                      <a:lnTo>
                        <a:pt x="451" y="1212"/>
                      </a:lnTo>
                      <a:lnTo>
                        <a:pt x="452" y="1212"/>
                      </a:lnTo>
                      <a:lnTo>
                        <a:pt x="452" y="1207"/>
                      </a:lnTo>
                      <a:lnTo>
                        <a:pt x="453" y="1207"/>
                      </a:lnTo>
                      <a:lnTo>
                        <a:pt x="453" y="1223"/>
                      </a:lnTo>
                      <a:lnTo>
                        <a:pt x="454" y="1223"/>
                      </a:lnTo>
                      <a:lnTo>
                        <a:pt x="454" y="1222"/>
                      </a:lnTo>
                      <a:lnTo>
                        <a:pt x="456" y="1222"/>
                      </a:lnTo>
                      <a:lnTo>
                        <a:pt x="456" y="1236"/>
                      </a:lnTo>
                      <a:lnTo>
                        <a:pt x="457" y="1236"/>
                      </a:lnTo>
                      <a:lnTo>
                        <a:pt x="457" y="1253"/>
                      </a:lnTo>
                      <a:lnTo>
                        <a:pt x="458" y="1253"/>
                      </a:lnTo>
                      <a:lnTo>
                        <a:pt x="458" y="1225"/>
                      </a:lnTo>
                      <a:lnTo>
                        <a:pt x="459" y="1225"/>
                      </a:lnTo>
                      <a:lnTo>
                        <a:pt x="459" y="1230"/>
                      </a:lnTo>
                      <a:lnTo>
                        <a:pt x="460" y="1230"/>
                      </a:lnTo>
                      <a:lnTo>
                        <a:pt x="460" y="1227"/>
                      </a:lnTo>
                      <a:lnTo>
                        <a:pt x="461" y="1227"/>
                      </a:lnTo>
                      <a:lnTo>
                        <a:pt x="461" y="1235"/>
                      </a:lnTo>
                      <a:lnTo>
                        <a:pt x="462" y="1235"/>
                      </a:lnTo>
                      <a:lnTo>
                        <a:pt x="462" y="1238"/>
                      </a:lnTo>
                      <a:lnTo>
                        <a:pt x="463" y="1238"/>
                      </a:lnTo>
                      <a:lnTo>
                        <a:pt x="463" y="1239"/>
                      </a:lnTo>
                      <a:lnTo>
                        <a:pt x="464" y="1239"/>
                      </a:lnTo>
                      <a:lnTo>
                        <a:pt x="464" y="1247"/>
                      </a:lnTo>
                      <a:lnTo>
                        <a:pt x="465" y="1247"/>
                      </a:lnTo>
                      <a:lnTo>
                        <a:pt x="465" y="1224"/>
                      </a:lnTo>
                      <a:lnTo>
                        <a:pt x="465" y="1237"/>
                      </a:lnTo>
                      <a:lnTo>
                        <a:pt x="467" y="1237"/>
                      </a:lnTo>
                      <a:lnTo>
                        <a:pt x="467" y="1238"/>
                      </a:lnTo>
                      <a:lnTo>
                        <a:pt x="468" y="1238"/>
                      </a:lnTo>
                      <a:lnTo>
                        <a:pt x="468" y="1225"/>
                      </a:lnTo>
                      <a:lnTo>
                        <a:pt x="469" y="1225"/>
                      </a:lnTo>
                      <a:lnTo>
                        <a:pt x="469" y="1235"/>
                      </a:lnTo>
                      <a:lnTo>
                        <a:pt x="470" y="1235"/>
                      </a:lnTo>
                      <a:lnTo>
                        <a:pt x="470" y="1233"/>
                      </a:lnTo>
                      <a:lnTo>
                        <a:pt x="471" y="1233"/>
                      </a:lnTo>
                      <a:lnTo>
                        <a:pt x="471" y="1242"/>
                      </a:lnTo>
                      <a:lnTo>
                        <a:pt x="472" y="1242"/>
                      </a:lnTo>
                      <a:lnTo>
                        <a:pt x="472" y="1235"/>
                      </a:lnTo>
                      <a:lnTo>
                        <a:pt x="473" y="1235"/>
                      </a:lnTo>
                      <a:lnTo>
                        <a:pt x="473" y="1237"/>
                      </a:lnTo>
                      <a:lnTo>
                        <a:pt x="474" y="1237"/>
                      </a:lnTo>
                      <a:lnTo>
                        <a:pt x="474" y="1212"/>
                      </a:lnTo>
                      <a:lnTo>
                        <a:pt x="475" y="1212"/>
                      </a:lnTo>
                      <a:lnTo>
                        <a:pt x="475" y="1226"/>
                      </a:lnTo>
                      <a:lnTo>
                        <a:pt x="477" y="1226"/>
                      </a:lnTo>
                      <a:lnTo>
                        <a:pt x="477" y="1239"/>
                      </a:lnTo>
                      <a:lnTo>
                        <a:pt x="479" y="1239"/>
                      </a:lnTo>
                      <a:lnTo>
                        <a:pt x="479" y="1242"/>
                      </a:lnTo>
                      <a:lnTo>
                        <a:pt x="480" y="1242"/>
                      </a:lnTo>
                      <a:lnTo>
                        <a:pt x="480" y="1230"/>
                      </a:lnTo>
                      <a:lnTo>
                        <a:pt x="481" y="1230"/>
                      </a:lnTo>
                      <a:lnTo>
                        <a:pt x="481" y="1227"/>
                      </a:lnTo>
                      <a:lnTo>
                        <a:pt x="483" y="1227"/>
                      </a:lnTo>
                      <a:lnTo>
                        <a:pt x="483" y="1225"/>
                      </a:lnTo>
                      <a:lnTo>
                        <a:pt x="484" y="1225"/>
                      </a:lnTo>
                      <a:lnTo>
                        <a:pt x="484" y="1236"/>
                      </a:lnTo>
                      <a:lnTo>
                        <a:pt x="485" y="1236"/>
                      </a:lnTo>
                      <a:lnTo>
                        <a:pt x="485" y="1254"/>
                      </a:lnTo>
                      <a:lnTo>
                        <a:pt x="486" y="1254"/>
                      </a:lnTo>
                      <a:lnTo>
                        <a:pt x="486" y="1221"/>
                      </a:lnTo>
                      <a:lnTo>
                        <a:pt x="488" y="1221"/>
                      </a:lnTo>
                      <a:lnTo>
                        <a:pt x="488" y="1218"/>
                      </a:lnTo>
                      <a:lnTo>
                        <a:pt x="489" y="1218"/>
                      </a:lnTo>
                      <a:lnTo>
                        <a:pt x="489" y="1234"/>
                      </a:lnTo>
                      <a:lnTo>
                        <a:pt x="490" y="1234"/>
                      </a:lnTo>
                      <a:lnTo>
                        <a:pt x="490" y="1245"/>
                      </a:lnTo>
                      <a:lnTo>
                        <a:pt x="491" y="1245"/>
                      </a:lnTo>
                      <a:lnTo>
                        <a:pt x="491" y="1241"/>
                      </a:lnTo>
                      <a:lnTo>
                        <a:pt x="492" y="1241"/>
                      </a:lnTo>
                      <a:lnTo>
                        <a:pt x="492" y="1224"/>
                      </a:lnTo>
                      <a:lnTo>
                        <a:pt x="493" y="1224"/>
                      </a:lnTo>
                      <a:lnTo>
                        <a:pt x="493" y="1225"/>
                      </a:lnTo>
                      <a:lnTo>
                        <a:pt x="493" y="1221"/>
                      </a:lnTo>
                      <a:lnTo>
                        <a:pt x="494" y="1221"/>
                      </a:lnTo>
                      <a:lnTo>
                        <a:pt x="494" y="1231"/>
                      </a:lnTo>
                      <a:lnTo>
                        <a:pt x="495" y="1231"/>
                      </a:lnTo>
                      <a:lnTo>
                        <a:pt x="495" y="1219"/>
                      </a:lnTo>
                      <a:lnTo>
                        <a:pt x="496" y="1219"/>
                      </a:lnTo>
                      <a:lnTo>
                        <a:pt x="496" y="1227"/>
                      </a:lnTo>
                      <a:lnTo>
                        <a:pt x="497" y="1227"/>
                      </a:lnTo>
                      <a:lnTo>
                        <a:pt x="497" y="1233"/>
                      </a:lnTo>
                      <a:lnTo>
                        <a:pt x="499" y="1233"/>
                      </a:lnTo>
                      <a:lnTo>
                        <a:pt x="499" y="1214"/>
                      </a:lnTo>
                      <a:lnTo>
                        <a:pt x="500" y="1214"/>
                      </a:lnTo>
                      <a:lnTo>
                        <a:pt x="500" y="1233"/>
                      </a:lnTo>
                      <a:lnTo>
                        <a:pt x="501" y="1233"/>
                      </a:lnTo>
                      <a:lnTo>
                        <a:pt x="501" y="1226"/>
                      </a:lnTo>
                      <a:lnTo>
                        <a:pt x="502" y="1226"/>
                      </a:lnTo>
                      <a:lnTo>
                        <a:pt x="502" y="1233"/>
                      </a:lnTo>
                      <a:lnTo>
                        <a:pt x="503" y="1233"/>
                      </a:lnTo>
                      <a:lnTo>
                        <a:pt x="503" y="1209"/>
                      </a:lnTo>
                      <a:lnTo>
                        <a:pt x="504" y="1209"/>
                      </a:lnTo>
                      <a:lnTo>
                        <a:pt x="504" y="1218"/>
                      </a:lnTo>
                      <a:lnTo>
                        <a:pt x="505" y="1218"/>
                      </a:lnTo>
                      <a:lnTo>
                        <a:pt x="505" y="1232"/>
                      </a:lnTo>
                      <a:lnTo>
                        <a:pt x="506" y="1232"/>
                      </a:lnTo>
                      <a:lnTo>
                        <a:pt x="506" y="1215"/>
                      </a:lnTo>
                      <a:lnTo>
                        <a:pt x="507" y="1215"/>
                      </a:lnTo>
                      <a:lnTo>
                        <a:pt x="507" y="1244"/>
                      </a:lnTo>
                      <a:lnTo>
                        <a:pt x="508" y="1244"/>
                      </a:lnTo>
                      <a:lnTo>
                        <a:pt x="508" y="1231"/>
                      </a:lnTo>
                      <a:lnTo>
                        <a:pt x="510" y="1231"/>
                      </a:lnTo>
                      <a:lnTo>
                        <a:pt x="510" y="1237"/>
                      </a:lnTo>
                      <a:lnTo>
                        <a:pt x="511" y="1237"/>
                      </a:lnTo>
                      <a:lnTo>
                        <a:pt x="511" y="1216"/>
                      </a:lnTo>
                      <a:lnTo>
                        <a:pt x="512" y="1216"/>
                      </a:lnTo>
                      <a:lnTo>
                        <a:pt x="512" y="1224"/>
                      </a:lnTo>
                      <a:lnTo>
                        <a:pt x="513" y="1224"/>
                      </a:lnTo>
                      <a:lnTo>
                        <a:pt x="513" y="1234"/>
                      </a:lnTo>
                      <a:lnTo>
                        <a:pt x="514" y="1234"/>
                      </a:lnTo>
                      <a:lnTo>
                        <a:pt x="514" y="1235"/>
                      </a:lnTo>
                      <a:lnTo>
                        <a:pt x="515" y="1235"/>
                      </a:lnTo>
                      <a:lnTo>
                        <a:pt x="515" y="1228"/>
                      </a:lnTo>
                      <a:lnTo>
                        <a:pt x="516" y="1228"/>
                      </a:lnTo>
                      <a:lnTo>
                        <a:pt x="516" y="1213"/>
                      </a:lnTo>
                      <a:lnTo>
                        <a:pt x="517" y="1213"/>
                      </a:lnTo>
                      <a:lnTo>
                        <a:pt x="517" y="1224"/>
                      </a:lnTo>
                      <a:lnTo>
                        <a:pt x="518" y="1224"/>
                      </a:lnTo>
                      <a:lnTo>
                        <a:pt x="518" y="1232"/>
                      </a:lnTo>
                      <a:lnTo>
                        <a:pt x="520" y="1232"/>
                      </a:lnTo>
                      <a:lnTo>
                        <a:pt x="520" y="1242"/>
                      </a:lnTo>
                      <a:lnTo>
                        <a:pt x="521" y="1242"/>
                      </a:lnTo>
                      <a:lnTo>
                        <a:pt x="521" y="1222"/>
                      </a:lnTo>
                      <a:lnTo>
                        <a:pt x="522" y="1222"/>
                      </a:lnTo>
                      <a:lnTo>
                        <a:pt x="522" y="1234"/>
                      </a:lnTo>
                      <a:lnTo>
                        <a:pt x="523" y="1234"/>
                      </a:lnTo>
                      <a:lnTo>
                        <a:pt x="523" y="1221"/>
                      </a:lnTo>
                      <a:lnTo>
                        <a:pt x="524" y="1221"/>
                      </a:lnTo>
                      <a:lnTo>
                        <a:pt x="524" y="1245"/>
                      </a:lnTo>
                      <a:lnTo>
                        <a:pt x="525" y="1245"/>
                      </a:lnTo>
                      <a:lnTo>
                        <a:pt x="525" y="1238"/>
                      </a:lnTo>
                      <a:lnTo>
                        <a:pt x="526" y="1238"/>
                      </a:lnTo>
                      <a:lnTo>
                        <a:pt x="526" y="1235"/>
                      </a:lnTo>
                      <a:lnTo>
                        <a:pt x="527" y="1235"/>
                      </a:lnTo>
                      <a:lnTo>
                        <a:pt x="527" y="1236"/>
                      </a:lnTo>
                      <a:lnTo>
                        <a:pt x="529" y="1236"/>
                      </a:lnTo>
                      <a:lnTo>
                        <a:pt x="529" y="1253"/>
                      </a:lnTo>
                      <a:lnTo>
                        <a:pt x="531" y="1253"/>
                      </a:lnTo>
                      <a:lnTo>
                        <a:pt x="531" y="1234"/>
                      </a:lnTo>
                      <a:lnTo>
                        <a:pt x="532" y="1234"/>
                      </a:lnTo>
                      <a:lnTo>
                        <a:pt x="532" y="1230"/>
                      </a:lnTo>
                      <a:lnTo>
                        <a:pt x="533" y="1230"/>
                      </a:lnTo>
                      <a:lnTo>
                        <a:pt x="533" y="1233"/>
                      </a:lnTo>
                      <a:lnTo>
                        <a:pt x="534" y="1233"/>
                      </a:lnTo>
                      <a:lnTo>
                        <a:pt x="534" y="1262"/>
                      </a:lnTo>
                      <a:lnTo>
                        <a:pt x="535" y="1262"/>
                      </a:lnTo>
                      <a:lnTo>
                        <a:pt x="535" y="1270"/>
                      </a:lnTo>
                      <a:lnTo>
                        <a:pt x="536" y="1270"/>
                      </a:lnTo>
                      <a:lnTo>
                        <a:pt x="536" y="1256"/>
                      </a:lnTo>
                      <a:lnTo>
                        <a:pt x="537" y="1256"/>
                      </a:lnTo>
                      <a:lnTo>
                        <a:pt x="537" y="1259"/>
                      </a:lnTo>
                      <a:lnTo>
                        <a:pt x="538" y="1259"/>
                      </a:lnTo>
                      <a:lnTo>
                        <a:pt x="538" y="1258"/>
                      </a:lnTo>
                      <a:lnTo>
                        <a:pt x="539" y="1258"/>
                      </a:lnTo>
                      <a:lnTo>
                        <a:pt x="539" y="1256"/>
                      </a:lnTo>
                      <a:lnTo>
                        <a:pt x="540" y="1256"/>
                      </a:lnTo>
                      <a:lnTo>
                        <a:pt x="540" y="1285"/>
                      </a:lnTo>
                      <a:lnTo>
                        <a:pt x="542" y="1285"/>
                      </a:lnTo>
                      <a:lnTo>
                        <a:pt x="542" y="1258"/>
                      </a:lnTo>
                      <a:lnTo>
                        <a:pt x="543" y="1258"/>
                      </a:lnTo>
                      <a:lnTo>
                        <a:pt x="543" y="1274"/>
                      </a:lnTo>
                      <a:lnTo>
                        <a:pt x="544" y="1274"/>
                      </a:lnTo>
                      <a:lnTo>
                        <a:pt x="544" y="1283"/>
                      </a:lnTo>
                      <a:lnTo>
                        <a:pt x="545" y="1283"/>
                      </a:lnTo>
                      <a:lnTo>
                        <a:pt x="545" y="1279"/>
                      </a:lnTo>
                      <a:lnTo>
                        <a:pt x="546" y="1279"/>
                      </a:lnTo>
                      <a:lnTo>
                        <a:pt x="546" y="1304"/>
                      </a:lnTo>
                      <a:lnTo>
                        <a:pt x="547" y="1304"/>
                      </a:lnTo>
                      <a:lnTo>
                        <a:pt x="547" y="1279"/>
                      </a:lnTo>
                      <a:lnTo>
                        <a:pt x="548" y="1279"/>
                      </a:lnTo>
                      <a:lnTo>
                        <a:pt x="548" y="1290"/>
                      </a:lnTo>
                      <a:lnTo>
                        <a:pt x="549" y="1290"/>
                      </a:lnTo>
                      <a:lnTo>
                        <a:pt x="549" y="1292"/>
                      </a:lnTo>
                      <a:lnTo>
                        <a:pt x="550" y="1292"/>
                      </a:lnTo>
                      <a:lnTo>
                        <a:pt x="550" y="1295"/>
                      </a:lnTo>
                      <a:lnTo>
                        <a:pt x="551" y="1295"/>
                      </a:lnTo>
                      <a:lnTo>
                        <a:pt x="551" y="1287"/>
                      </a:lnTo>
                      <a:lnTo>
                        <a:pt x="553" y="1287"/>
                      </a:lnTo>
                      <a:lnTo>
                        <a:pt x="553" y="1295"/>
                      </a:lnTo>
                      <a:lnTo>
                        <a:pt x="555" y="1295"/>
                      </a:lnTo>
                      <a:lnTo>
                        <a:pt x="555" y="1300"/>
                      </a:lnTo>
                      <a:lnTo>
                        <a:pt x="556" y="1300"/>
                      </a:lnTo>
                      <a:lnTo>
                        <a:pt x="556" y="1308"/>
                      </a:lnTo>
                      <a:lnTo>
                        <a:pt x="557" y="1308"/>
                      </a:lnTo>
                      <a:lnTo>
                        <a:pt x="557" y="1306"/>
                      </a:lnTo>
                      <a:lnTo>
                        <a:pt x="558" y="1306"/>
                      </a:lnTo>
                      <a:lnTo>
                        <a:pt x="558" y="1322"/>
                      </a:lnTo>
                      <a:lnTo>
                        <a:pt x="559" y="1322"/>
                      </a:lnTo>
                      <a:lnTo>
                        <a:pt x="559" y="1302"/>
                      </a:lnTo>
                      <a:lnTo>
                        <a:pt x="560" y="1302"/>
                      </a:lnTo>
                      <a:lnTo>
                        <a:pt x="560" y="1306"/>
                      </a:lnTo>
                      <a:lnTo>
                        <a:pt x="561" y="1306"/>
                      </a:lnTo>
                      <a:lnTo>
                        <a:pt x="561" y="1310"/>
                      </a:lnTo>
                      <a:lnTo>
                        <a:pt x="563" y="1310"/>
                      </a:lnTo>
                      <a:lnTo>
                        <a:pt x="563" y="1342"/>
                      </a:lnTo>
                      <a:lnTo>
                        <a:pt x="564" y="1342"/>
                      </a:lnTo>
                      <a:lnTo>
                        <a:pt x="564" y="1328"/>
                      </a:lnTo>
                      <a:lnTo>
                        <a:pt x="565" y="1328"/>
                      </a:lnTo>
                      <a:lnTo>
                        <a:pt x="565" y="1317"/>
                      </a:lnTo>
                      <a:lnTo>
                        <a:pt x="565" y="1328"/>
                      </a:lnTo>
                      <a:lnTo>
                        <a:pt x="566" y="1328"/>
                      </a:lnTo>
                      <a:lnTo>
                        <a:pt x="566" y="1340"/>
                      </a:lnTo>
                      <a:lnTo>
                        <a:pt x="567" y="1340"/>
                      </a:lnTo>
                      <a:lnTo>
                        <a:pt x="567" y="1336"/>
                      </a:lnTo>
                      <a:lnTo>
                        <a:pt x="568" y="1336"/>
                      </a:lnTo>
                      <a:lnTo>
                        <a:pt x="568" y="1334"/>
                      </a:lnTo>
                      <a:lnTo>
                        <a:pt x="569" y="1334"/>
                      </a:lnTo>
                      <a:lnTo>
                        <a:pt x="569" y="1329"/>
                      </a:lnTo>
                      <a:lnTo>
                        <a:pt x="570" y="1329"/>
                      </a:lnTo>
                      <a:lnTo>
                        <a:pt x="570" y="1347"/>
                      </a:lnTo>
                      <a:lnTo>
                        <a:pt x="571" y="1347"/>
                      </a:lnTo>
                      <a:lnTo>
                        <a:pt x="571" y="1343"/>
                      </a:lnTo>
                      <a:lnTo>
                        <a:pt x="572" y="1343"/>
                      </a:lnTo>
                      <a:lnTo>
                        <a:pt x="572" y="1361"/>
                      </a:lnTo>
                      <a:lnTo>
                        <a:pt x="574" y="1361"/>
                      </a:lnTo>
                      <a:lnTo>
                        <a:pt x="574" y="1351"/>
                      </a:lnTo>
                      <a:lnTo>
                        <a:pt x="575" y="1351"/>
                      </a:lnTo>
                      <a:lnTo>
                        <a:pt x="575" y="1359"/>
                      </a:lnTo>
                      <a:lnTo>
                        <a:pt x="576" y="1359"/>
                      </a:lnTo>
                      <a:lnTo>
                        <a:pt x="576" y="1361"/>
                      </a:lnTo>
                      <a:lnTo>
                        <a:pt x="577" y="1361"/>
                      </a:lnTo>
                      <a:lnTo>
                        <a:pt x="577" y="1354"/>
                      </a:lnTo>
                      <a:lnTo>
                        <a:pt x="578" y="1354"/>
                      </a:lnTo>
                      <a:lnTo>
                        <a:pt x="578" y="1352"/>
                      </a:lnTo>
                      <a:lnTo>
                        <a:pt x="579" y="1352"/>
                      </a:lnTo>
                      <a:lnTo>
                        <a:pt x="579" y="1351"/>
                      </a:lnTo>
                      <a:lnTo>
                        <a:pt x="579" y="1372"/>
                      </a:lnTo>
                      <a:lnTo>
                        <a:pt x="580" y="1372"/>
                      </a:lnTo>
                      <a:lnTo>
                        <a:pt x="580" y="1366"/>
                      </a:lnTo>
                      <a:lnTo>
                        <a:pt x="581" y="1366"/>
                      </a:lnTo>
                      <a:lnTo>
                        <a:pt x="581" y="1362"/>
                      </a:lnTo>
                      <a:lnTo>
                        <a:pt x="583" y="1362"/>
                      </a:lnTo>
                      <a:lnTo>
                        <a:pt x="583" y="1354"/>
                      </a:lnTo>
                      <a:lnTo>
                        <a:pt x="585" y="1354"/>
                      </a:lnTo>
                      <a:lnTo>
                        <a:pt x="585" y="1364"/>
                      </a:lnTo>
                      <a:lnTo>
                        <a:pt x="586" y="1364"/>
                      </a:lnTo>
                      <a:lnTo>
                        <a:pt x="586" y="1382"/>
                      </a:lnTo>
                      <a:lnTo>
                        <a:pt x="587" y="1382"/>
                      </a:lnTo>
                      <a:lnTo>
                        <a:pt x="587" y="1369"/>
                      </a:lnTo>
                      <a:lnTo>
                        <a:pt x="588" y="1369"/>
                      </a:lnTo>
                      <a:lnTo>
                        <a:pt x="588" y="1379"/>
                      </a:lnTo>
                      <a:lnTo>
                        <a:pt x="589" y="1379"/>
                      </a:lnTo>
                      <a:lnTo>
                        <a:pt x="589" y="1399"/>
                      </a:lnTo>
                      <a:lnTo>
                        <a:pt x="590" y="1399"/>
                      </a:lnTo>
                      <a:lnTo>
                        <a:pt x="590" y="1376"/>
                      </a:lnTo>
                      <a:lnTo>
                        <a:pt x="591" y="1376"/>
                      </a:lnTo>
                      <a:lnTo>
                        <a:pt x="591" y="1370"/>
                      </a:lnTo>
                      <a:lnTo>
                        <a:pt x="592" y="1370"/>
                      </a:lnTo>
                      <a:lnTo>
                        <a:pt x="592" y="1376"/>
                      </a:lnTo>
                      <a:lnTo>
                        <a:pt x="593" y="1376"/>
                      </a:lnTo>
                      <a:lnTo>
                        <a:pt x="593" y="1389"/>
                      </a:lnTo>
                      <a:lnTo>
                        <a:pt x="595" y="1389"/>
                      </a:lnTo>
                      <a:lnTo>
                        <a:pt x="595" y="1391"/>
                      </a:lnTo>
                      <a:lnTo>
                        <a:pt x="596" y="1391"/>
                      </a:lnTo>
                      <a:lnTo>
                        <a:pt x="596" y="1385"/>
                      </a:lnTo>
                      <a:lnTo>
                        <a:pt x="597" y="1385"/>
                      </a:lnTo>
                      <a:lnTo>
                        <a:pt x="597" y="1402"/>
                      </a:lnTo>
                      <a:lnTo>
                        <a:pt x="598" y="1402"/>
                      </a:lnTo>
                      <a:lnTo>
                        <a:pt x="598" y="1392"/>
                      </a:lnTo>
                      <a:lnTo>
                        <a:pt x="599" y="1392"/>
                      </a:lnTo>
                      <a:lnTo>
                        <a:pt x="599" y="1412"/>
                      </a:lnTo>
                      <a:lnTo>
                        <a:pt x="600" y="1412"/>
                      </a:lnTo>
                      <a:lnTo>
                        <a:pt x="600" y="1371"/>
                      </a:lnTo>
                      <a:lnTo>
                        <a:pt x="601" y="1371"/>
                      </a:lnTo>
                      <a:lnTo>
                        <a:pt x="601" y="1373"/>
                      </a:lnTo>
                      <a:lnTo>
                        <a:pt x="602" y="1373"/>
                      </a:lnTo>
                      <a:lnTo>
                        <a:pt x="602" y="1406"/>
                      </a:lnTo>
                      <a:lnTo>
                        <a:pt x="603" y="1406"/>
                      </a:lnTo>
                      <a:lnTo>
                        <a:pt x="603" y="1418"/>
                      </a:lnTo>
                      <a:lnTo>
                        <a:pt x="604" y="1418"/>
                      </a:lnTo>
                      <a:lnTo>
                        <a:pt x="604" y="1408"/>
                      </a:lnTo>
                      <a:lnTo>
                        <a:pt x="606" y="1408"/>
                      </a:lnTo>
                      <a:lnTo>
                        <a:pt x="606" y="1404"/>
                      </a:lnTo>
                      <a:lnTo>
                        <a:pt x="607" y="1404"/>
                      </a:lnTo>
                      <a:lnTo>
                        <a:pt x="607" y="1403"/>
                      </a:lnTo>
                      <a:lnTo>
                        <a:pt x="608" y="1403"/>
                      </a:lnTo>
                      <a:lnTo>
                        <a:pt x="608" y="1389"/>
                      </a:lnTo>
                      <a:lnTo>
                        <a:pt x="609" y="1389"/>
                      </a:lnTo>
                      <a:lnTo>
                        <a:pt x="609" y="1402"/>
                      </a:lnTo>
                      <a:lnTo>
                        <a:pt x="610" y="1402"/>
                      </a:lnTo>
                      <a:lnTo>
                        <a:pt x="610" y="1397"/>
                      </a:lnTo>
                      <a:lnTo>
                        <a:pt x="611" y="1397"/>
                      </a:lnTo>
                      <a:lnTo>
                        <a:pt x="611" y="1408"/>
                      </a:lnTo>
                      <a:lnTo>
                        <a:pt x="612" y="1408"/>
                      </a:lnTo>
                      <a:lnTo>
                        <a:pt x="612" y="1400"/>
                      </a:lnTo>
                      <a:lnTo>
                        <a:pt x="613" y="1400"/>
                      </a:lnTo>
                      <a:lnTo>
                        <a:pt x="613" y="1402"/>
                      </a:lnTo>
                      <a:lnTo>
                        <a:pt x="614" y="1402"/>
                      </a:lnTo>
                      <a:lnTo>
                        <a:pt x="614" y="1409"/>
                      </a:lnTo>
                      <a:lnTo>
                        <a:pt x="615" y="1409"/>
                      </a:lnTo>
                      <a:lnTo>
                        <a:pt x="615" y="1414"/>
                      </a:lnTo>
                      <a:lnTo>
                        <a:pt x="617" y="1414"/>
                      </a:lnTo>
                      <a:lnTo>
                        <a:pt x="617" y="1420"/>
                      </a:lnTo>
                      <a:lnTo>
                        <a:pt x="618" y="1420"/>
                      </a:lnTo>
                      <a:lnTo>
                        <a:pt x="618" y="1409"/>
                      </a:lnTo>
                      <a:lnTo>
                        <a:pt x="619" y="1409"/>
                      </a:lnTo>
                      <a:lnTo>
                        <a:pt x="619" y="1405"/>
                      </a:lnTo>
                      <a:lnTo>
                        <a:pt x="620" y="1405"/>
                      </a:lnTo>
                      <a:lnTo>
                        <a:pt x="620" y="1454"/>
                      </a:lnTo>
                      <a:lnTo>
                        <a:pt x="621" y="1454"/>
                      </a:lnTo>
                      <a:lnTo>
                        <a:pt x="621" y="1403"/>
                      </a:lnTo>
                      <a:lnTo>
                        <a:pt x="621" y="1414"/>
                      </a:lnTo>
                      <a:lnTo>
                        <a:pt x="622" y="1414"/>
                      </a:lnTo>
                      <a:lnTo>
                        <a:pt x="622" y="1421"/>
                      </a:lnTo>
                      <a:lnTo>
                        <a:pt x="623" y="1421"/>
                      </a:lnTo>
                      <a:lnTo>
                        <a:pt x="623" y="1427"/>
                      </a:lnTo>
                      <a:lnTo>
                        <a:pt x="624" y="1427"/>
                      </a:lnTo>
                      <a:lnTo>
                        <a:pt x="624" y="1405"/>
                      </a:lnTo>
                      <a:lnTo>
                        <a:pt x="625" y="1405"/>
                      </a:lnTo>
                      <a:lnTo>
                        <a:pt x="625" y="1427"/>
                      </a:lnTo>
                      <a:lnTo>
                        <a:pt x="626" y="1427"/>
                      </a:lnTo>
                      <a:lnTo>
                        <a:pt x="626" y="1420"/>
                      </a:lnTo>
                      <a:lnTo>
                        <a:pt x="628" y="1420"/>
                      </a:lnTo>
                      <a:lnTo>
                        <a:pt x="628" y="1408"/>
                      </a:lnTo>
                      <a:lnTo>
                        <a:pt x="629" y="1408"/>
                      </a:lnTo>
                      <a:lnTo>
                        <a:pt x="629" y="1441"/>
                      </a:lnTo>
                      <a:lnTo>
                        <a:pt x="631" y="1441"/>
                      </a:lnTo>
                      <a:lnTo>
                        <a:pt x="631" y="1415"/>
                      </a:lnTo>
                      <a:lnTo>
                        <a:pt x="632" y="1415"/>
                      </a:lnTo>
                      <a:lnTo>
                        <a:pt x="632" y="1426"/>
                      </a:lnTo>
                      <a:lnTo>
                        <a:pt x="633" y="1426"/>
                      </a:lnTo>
                      <a:lnTo>
                        <a:pt x="633" y="1410"/>
                      </a:lnTo>
                      <a:lnTo>
                        <a:pt x="634" y="1410"/>
                      </a:lnTo>
                      <a:lnTo>
                        <a:pt x="634" y="1412"/>
                      </a:lnTo>
                      <a:lnTo>
                        <a:pt x="635" y="1412"/>
                      </a:lnTo>
                      <a:lnTo>
                        <a:pt x="635" y="1428"/>
                      </a:lnTo>
                      <a:lnTo>
                        <a:pt x="636" y="1428"/>
                      </a:lnTo>
                      <a:lnTo>
                        <a:pt x="636" y="1414"/>
                      </a:lnTo>
                      <a:lnTo>
                        <a:pt x="638" y="1414"/>
                      </a:lnTo>
                      <a:lnTo>
                        <a:pt x="638" y="1409"/>
                      </a:lnTo>
                      <a:lnTo>
                        <a:pt x="639" y="1409"/>
                      </a:lnTo>
                      <a:lnTo>
                        <a:pt x="639" y="1423"/>
                      </a:lnTo>
                      <a:lnTo>
                        <a:pt x="640" y="1423"/>
                      </a:lnTo>
                      <a:lnTo>
                        <a:pt x="640" y="1397"/>
                      </a:lnTo>
                      <a:lnTo>
                        <a:pt x="641" y="1397"/>
                      </a:lnTo>
                      <a:lnTo>
                        <a:pt x="641" y="1382"/>
                      </a:lnTo>
                      <a:lnTo>
                        <a:pt x="642" y="1382"/>
                      </a:lnTo>
                      <a:lnTo>
                        <a:pt x="642" y="1425"/>
                      </a:lnTo>
                      <a:lnTo>
                        <a:pt x="643" y="1425"/>
                      </a:lnTo>
                      <a:lnTo>
                        <a:pt x="643" y="1406"/>
                      </a:lnTo>
                      <a:lnTo>
                        <a:pt x="644" y="1406"/>
                      </a:lnTo>
                      <a:lnTo>
                        <a:pt x="644" y="1431"/>
                      </a:lnTo>
                      <a:lnTo>
                        <a:pt x="645" y="1431"/>
                      </a:lnTo>
                      <a:lnTo>
                        <a:pt x="645" y="1414"/>
                      </a:lnTo>
                      <a:lnTo>
                        <a:pt x="646" y="1414"/>
                      </a:lnTo>
                      <a:lnTo>
                        <a:pt x="646" y="1399"/>
                      </a:lnTo>
                      <a:lnTo>
                        <a:pt x="647" y="1399"/>
                      </a:lnTo>
                      <a:lnTo>
                        <a:pt x="647" y="1395"/>
                      </a:lnTo>
                      <a:lnTo>
                        <a:pt x="649" y="1395"/>
                      </a:lnTo>
                      <a:lnTo>
                        <a:pt x="649" y="1397"/>
                      </a:lnTo>
                      <a:lnTo>
                        <a:pt x="650" y="1397"/>
                      </a:lnTo>
                      <a:lnTo>
                        <a:pt x="650" y="1408"/>
                      </a:lnTo>
                      <a:lnTo>
                        <a:pt x="650" y="1391"/>
                      </a:lnTo>
                      <a:lnTo>
                        <a:pt x="651" y="1391"/>
                      </a:lnTo>
                      <a:lnTo>
                        <a:pt x="651" y="1389"/>
                      </a:lnTo>
                      <a:lnTo>
                        <a:pt x="652" y="1389"/>
                      </a:lnTo>
                      <a:lnTo>
                        <a:pt x="652" y="1395"/>
                      </a:lnTo>
                      <a:lnTo>
                        <a:pt x="653" y="1395"/>
                      </a:lnTo>
                      <a:lnTo>
                        <a:pt x="653" y="1392"/>
                      </a:lnTo>
                      <a:lnTo>
                        <a:pt x="654" y="1392"/>
                      </a:lnTo>
                      <a:lnTo>
                        <a:pt x="654" y="1388"/>
                      </a:lnTo>
                      <a:lnTo>
                        <a:pt x="655" y="1388"/>
                      </a:lnTo>
                      <a:lnTo>
                        <a:pt x="655" y="1391"/>
                      </a:lnTo>
                      <a:lnTo>
                        <a:pt x="656" y="1391"/>
                      </a:lnTo>
                      <a:lnTo>
                        <a:pt x="656" y="1376"/>
                      </a:lnTo>
                      <a:lnTo>
                        <a:pt x="657" y="1376"/>
                      </a:lnTo>
                      <a:lnTo>
                        <a:pt x="657" y="1385"/>
                      </a:lnTo>
                      <a:lnTo>
                        <a:pt x="658" y="1385"/>
                      </a:lnTo>
                      <a:lnTo>
                        <a:pt x="658" y="1366"/>
                      </a:lnTo>
                      <a:lnTo>
                        <a:pt x="660" y="1366"/>
                      </a:lnTo>
                      <a:lnTo>
                        <a:pt x="660" y="1354"/>
                      </a:lnTo>
                      <a:lnTo>
                        <a:pt x="661" y="1354"/>
                      </a:lnTo>
                      <a:lnTo>
                        <a:pt x="661" y="1384"/>
                      </a:lnTo>
                      <a:lnTo>
                        <a:pt x="662" y="1384"/>
                      </a:lnTo>
                      <a:lnTo>
                        <a:pt x="662" y="1354"/>
                      </a:lnTo>
                      <a:lnTo>
                        <a:pt x="663" y="1354"/>
                      </a:lnTo>
                      <a:lnTo>
                        <a:pt x="663" y="1363"/>
                      </a:lnTo>
                      <a:lnTo>
                        <a:pt x="664" y="1363"/>
                      </a:lnTo>
                      <a:lnTo>
                        <a:pt x="664" y="1343"/>
                      </a:lnTo>
                      <a:lnTo>
                        <a:pt x="665" y="1343"/>
                      </a:lnTo>
                      <a:lnTo>
                        <a:pt x="665" y="1357"/>
                      </a:lnTo>
                      <a:lnTo>
                        <a:pt x="666" y="1357"/>
                      </a:lnTo>
                      <a:lnTo>
                        <a:pt x="666" y="1335"/>
                      </a:lnTo>
                      <a:lnTo>
                        <a:pt x="667" y="1335"/>
                      </a:lnTo>
                      <a:lnTo>
                        <a:pt x="667" y="1339"/>
                      </a:lnTo>
                      <a:lnTo>
                        <a:pt x="668" y="1339"/>
                      </a:lnTo>
                      <a:lnTo>
                        <a:pt x="668" y="1314"/>
                      </a:lnTo>
                      <a:lnTo>
                        <a:pt x="669" y="1314"/>
                      </a:lnTo>
                      <a:lnTo>
                        <a:pt x="669" y="1345"/>
                      </a:lnTo>
                      <a:lnTo>
                        <a:pt x="671" y="1345"/>
                      </a:lnTo>
                      <a:lnTo>
                        <a:pt x="671" y="1327"/>
                      </a:lnTo>
                      <a:lnTo>
                        <a:pt x="672" y="1327"/>
                      </a:lnTo>
                      <a:lnTo>
                        <a:pt x="672" y="1320"/>
                      </a:lnTo>
                      <a:lnTo>
                        <a:pt x="673" y="1320"/>
                      </a:lnTo>
                      <a:lnTo>
                        <a:pt x="673" y="1307"/>
                      </a:lnTo>
                      <a:lnTo>
                        <a:pt x="674" y="1307"/>
                      </a:lnTo>
                      <a:lnTo>
                        <a:pt x="674" y="1305"/>
                      </a:lnTo>
                      <a:lnTo>
                        <a:pt x="675" y="1305"/>
                      </a:lnTo>
                      <a:lnTo>
                        <a:pt x="675" y="1314"/>
                      </a:lnTo>
                      <a:lnTo>
                        <a:pt x="676" y="1314"/>
                      </a:lnTo>
                      <a:lnTo>
                        <a:pt x="676" y="1317"/>
                      </a:lnTo>
                      <a:lnTo>
                        <a:pt x="677" y="1317"/>
                      </a:lnTo>
                      <a:lnTo>
                        <a:pt x="677" y="1304"/>
                      </a:lnTo>
                      <a:lnTo>
                        <a:pt x="678" y="1304"/>
                      </a:lnTo>
                      <a:lnTo>
                        <a:pt x="678" y="1294"/>
                      </a:lnTo>
                      <a:lnTo>
                        <a:pt x="681" y="1294"/>
                      </a:lnTo>
                      <a:lnTo>
                        <a:pt x="681" y="1266"/>
                      </a:lnTo>
                      <a:lnTo>
                        <a:pt x="682" y="1266"/>
                      </a:lnTo>
                      <a:lnTo>
                        <a:pt x="682" y="1269"/>
                      </a:lnTo>
                      <a:lnTo>
                        <a:pt x="683" y="1269"/>
                      </a:lnTo>
                      <a:lnTo>
                        <a:pt x="683" y="1271"/>
                      </a:lnTo>
                      <a:lnTo>
                        <a:pt x="684" y="1271"/>
                      </a:lnTo>
                      <a:lnTo>
                        <a:pt x="684" y="1258"/>
                      </a:lnTo>
                      <a:lnTo>
                        <a:pt x="685" y="1258"/>
                      </a:lnTo>
                      <a:lnTo>
                        <a:pt x="685" y="1264"/>
                      </a:lnTo>
                      <a:lnTo>
                        <a:pt x="686" y="1264"/>
                      </a:lnTo>
                      <a:lnTo>
                        <a:pt x="686" y="1241"/>
                      </a:lnTo>
                      <a:lnTo>
                        <a:pt x="687" y="1241"/>
                      </a:lnTo>
                      <a:lnTo>
                        <a:pt x="687" y="1242"/>
                      </a:lnTo>
                      <a:lnTo>
                        <a:pt x="688" y="1242"/>
                      </a:lnTo>
                      <a:lnTo>
                        <a:pt x="688" y="1255"/>
                      </a:lnTo>
                      <a:lnTo>
                        <a:pt x="689" y="1255"/>
                      </a:lnTo>
                      <a:lnTo>
                        <a:pt x="689" y="1239"/>
                      </a:lnTo>
                      <a:lnTo>
                        <a:pt x="690" y="1239"/>
                      </a:lnTo>
                      <a:lnTo>
                        <a:pt x="690" y="1225"/>
                      </a:lnTo>
                      <a:lnTo>
                        <a:pt x="692" y="1225"/>
                      </a:lnTo>
                      <a:lnTo>
                        <a:pt x="692" y="1214"/>
                      </a:lnTo>
                      <a:lnTo>
                        <a:pt x="693" y="1214"/>
                      </a:lnTo>
                      <a:lnTo>
                        <a:pt x="693" y="1204"/>
                      </a:lnTo>
                      <a:lnTo>
                        <a:pt x="693" y="1208"/>
                      </a:lnTo>
                      <a:lnTo>
                        <a:pt x="694" y="1208"/>
                      </a:lnTo>
                      <a:lnTo>
                        <a:pt x="694" y="1209"/>
                      </a:lnTo>
                      <a:lnTo>
                        <a:pt x="695" y="1209"/>
                      </a:lnTo>
                      <a:lnTo>
                        <a:pt x="695" y="1201"/>
                      </a:lnTo>
                      <a:lnTo>
                        <a:pt x="696" y="1201"/>
                      </a:lnTo>
                      <a:lnTo>
                        <a:pt x="696" y="1197"/>
                      </a:lnTo>
                      <a:lnTo>
                        <a:pt x="697" y="1197"/>
                      </a:lnTo>
                      <a:lnTo>
                        <a:pt x="697" y="1186"/>
                      </a:lnTo>
                      <a:lnTo>
                        <a:pt x="699" y="1186"/>
                      </a:lnTo>
                      <a:lnTo>
                        <a:pt x="699" y="1170"/>
                      </a:lnTo>
                      <a:lnTo>
                        <a:pt x="700" y="1170"/>
                      </a:lnTo>
                      <a:lnTo>
                        <a:pt x="700" y="1173"/>
                      </a:lnTo>
                      <a:lnTo>
                        <a:pt x="701" y="1173"/>
                      </a:lnTo>
                      <a:lnTo>
                        <a:pt x="701" y="1169"/>
                      </a:lnTo>
                      <a:lnTo>
                        <a:pt x="703" y="1169"/>
                      </a:lnTo>
                      <a:lnTo>
                        <a:pt x="703" y="1159"/>
                      </a:lnTo>
                      <a:lnTo>
                        <a:pt x="704" y="1159"/>
                      </a:lnTo>
                      <a:lnTo>
                        <a:pt x="704" y="1156"/>
                      </a:lnTo>
                      <a:lnTo>
                        <a:pt x="705" y="1156"/>
                      </a:lnTo>
                      <a:lnTo>
                        <a:pt x="705" y="1146"/>
                      </a:lnTo>
                      <a:lnTo>
                        <a:pt x="706" y="1146"/>
                      </a:lnTo>
                      <a:lnTo>
                        <a:pt x="706" y="1155"/>
                      </a:lnTo>
                      <a:lnTo>
                        <a:pt x="707" y="1155"/>
                      </a:lnTo>
                      <a:lnTo>
                        <a:pt x="707" y="1121"/>
                      </a:lnTo>
                      <a:lnTo>
                        <a:pt x="708" y="1121"/>
                      </a:lnTo>
                      <a:lnTo>
                        <a:pt x="708" y="1135"/>
                      </a:lnTo>
                      <a:lnTo>
                        <a:pt x="709" y="1135"/>
                      </a:lnTo>
                      <a:lnTo>
                        <a:pt x="709" y="1129"/>
                      </a:lnTo>
                      <a:lnTo>
                        <a:pt x="710" y="1129"/>
                      </a:lnTo>
                      <a:lnTo>
                        <a:pt x="710" y="1144"/>
                      </a:lnTo>
                      <a:lnTo>
                        <a:pt x="711" y="1144"/>
                      </a:lnTo>
                      <a:lnTo>
                        <a:pt x="711" y="1122"/>
                      </a:lnTo>
                      <a:lnTo>
                        <a:pt x="712" y="1122"/>
                      </a:lnTo>
                      <a:lnTo>
                        <a:pt x="712" y="1119"/>
                      </a:lnTo>
                      <a:lnTo>
                        <a:pt x="714" y="1119"/>
                      </a:lnTo>
                      <a:lnTo>
                        <a:pt x="714" y="1115"/>
                      </a:lnTo>
                      <a:lnTo>
                        <a:pt x="715" y="1115"/>
                      </a:lnTo>
                      <a:lnTo>
                        <a:pt x="715" y="1119"/>
                      </a:lnTo>
                      <a:lnTo>
                        <a:pt x="716" y="1119"/>
                      </a:lnTo>
                      <a:lnTo>
                        <a:pt x="716" y="1123"/>
                      </a:lnTo>
                      <a:lnTo>
                        <a:pt x="717" y="1123"/>
                      </a:lnTo>
                      <a:lnTo>
                        <a:pt x="717" y="1106"/>
                      </a:lnTo>
                      <a:lnTo>
                        <a:pt x="719" y="1106"/>
                      </a:lnTo>
                      <a:lnTo>
                        <a:pt x="719" y="1125"/>
                      </a:lnTo>
                      <a:lnTo>
                        <a:pt x="720" y="1125"/>
                      </a:lnTo>
                      <a:lnTo>
                        <a:pt x="720" y="1111"/>
                      </a:lnTo>
                      <a:lnTo>
                        <a:pt x="721" y="1111"/>
                      </a:lnTo>
                      <a:lnTo>
                        <a:pt x="721" y="1118"/>
                      </a:lnTo>
                      <a:lnTo>
                        <a:pt x="722" y="1118"/>
                      </a:lnTo>
                      <a:lnTo>
                        <a:pt x="722" y="1123"/>
                      </a:lnTo>
                      <a:lnTo>
                        <a:pt x="724" y="1123"/>
                      </a:lnTo>
                      <a:lnTo>
                        <a:pt x="724" y="1112"/>
                      </a:lnTo>
                      <a:lnTo>
                        <a:pt x="725" y="1112"/>
                      </a:lnTo>
                      <a:lnTo>
                        <a:pt x="725" y="1110"/>
                      </a:lnTo>
                      <a:lnTo>
                        <a:pt x="726" y="1110"/>
                      </a:lnTo>
                      <a:lnTo>
                        <a:pt x="726" y="1117"/>
                      </a:lnTo>
                      <a:lnTo>
                        <a:pt x="727" y="1117"/>
                      </a:lnTo>
                      <a:lnTo>
                        <a:pt x="727" y="1120"/>
                      </a:lnTo>
                      <a:lnTo>
                        <a:pt x="728" y="1120"/>
                      </a:lnTo>
                      <a:lnTo>
                        <a:pt x="728" y="1119"/>
                      </a:lnTo>
                      <a:lnTo>
                        <a:pt x="729" y="1119"/>
                      </a:lnTo>
                      <a:lnTo>
                        <a:pt x="729" y="1111"/>
                      </a:lnTo>
                      <a:lnTo>
                        <a:pt x="730" y="1111"/>
                      </a:lnTo>
                      <a:lnTo>
                        <a:pt x="730" y="1099"/>
                      </a:lnTo>
                      <a:lnTo>
                        <a:pt x="731" y="1099"/>
                      </a:lnTo>
                      <a:lnTo>
                        <a:pt x="731" y="1108"/>
                      </a:lnTo>
                      <a:lnTo>
                        <a:pt x="732" y="1108"/>
                      </a:lnTo>
                      <a:lnTo>
                        <a:pt x="732" y="1118"/>
                      </a:lnTo>
                      <a:lnTo>
                        <a:pt x="733" y="1118"/>
                      </a:lnTo>
                      <a:lnTo>
                        <a:pt x="733" y="1127"/>
                      </a:lnTo>
                      <a:lnTo>
                        <a:pt x="735" y="1127"/>
                      </a:lnTo>
                      <a:lnTo>
                        <a:pt x="735" y="1113"/>
                      </a:lnTo>
                      <a:lnTo>
                        <a:pt x="735" y="1125"/>
                      </a:lnTo>
                      <a:lnTo>
                        <a:pt x="736" y="1125"/>
                      </a:lnTo>
                      <a:lnTo>
                        <a:pt x="736" y="1133"/>
                      </a:lnTo>
                      <a:lnTo>
                        <a:pt x="737" y="1133"/>
                      </a:lnTo>
                      <a:lnTo>
                        <a:pt x="737" y="1129"/>
                      </a:lnTo>
                      <a:lnTo>
                        <a:pt x="738" y="1129"/>
                      </a:lnTo>
                      <a:lnTo>
                        <a:pt x="738" y="1127"/>
                      </a:lnTo>
                      <a:lnTo>
                        <a:pt x="739" y="1127"/>
                      </a:lnTo>
                      <a:lnTo>
                        <a:pt x="739" y="1125"/>
                      </a:lnTo>
                      <a:lnTo>
                        <a:pt x="740" y="1125"/>
                      </a:lnTo>
                      <a:lnTo>
                        <a:pt x="740" y="1129"/>
                      </a:lnTo>
                      <a:lnTo>
                        <a:pt x="741" y="1129"/>
                      </a:lnTo>
                      <a:lnTo>
                        <a:pt x="741" y="1125"/>
                      </a:lnTo>
                      <a:lnTo>
                        <a:pt x="742" y="1125"/>
                      </a:lnTo>
                      <a:lnTo>
                        <a:pt x="742" y="1131"/>
                      </a:lnTo>
                      <a:lnTo>
                        <a:pt x="743" y="1131"/>
                      </a:lnTo>
                      <a:lnTo>
                        <a:pt x="743" y="1147"/>
                      </a:lnTo>
                      <a:lnTo>
                        <a:pt x="744" y="1147"/>
                      </a:lnTo>
                      <a:lnTo>
                        <a:pt x="744" y="1140"/>
                      </a:lnTo>
                      <a:lnTo>
                        <a:pt x="746" y="1140"/>
                      </a:lnTo>
                      <a:lnTo>
                        <a:pt x="746" y="1150"/>
                      </a:lnTo>
                      <a:lnTo>
                        <a:pt x="747" y="1150"/>
                      </a:lnTo>
                      <a:lnTo>
                        <a:pt x="747" y="1148"/>
                      </a:lnTo>
                      <a:lnTo>
                        <a:pt x="748" y="1148"/>
                      </a:lnTo>
                      <a:lnTo>
                        <a:pt x="748" y="1144"/>
                      </a:lnTo>
                      <a:lnTo>
                        <a:pt x="749" y="1144"/>
                      </a:lnTo>
                      <a:lnTo>
                        <a:pt x="749" y="1157"/>
                      </a:lnTo>
                      <a:lnTo>
                        <a:pt x="750" y="1157"/>
                      </a:lnTo>
                      <a:lnTo>
                        <a:pt x="750" y="1171"/>
                      </a:lnTo>
                      <a:lnTo>
                        <a:pt x="751" y="1171"/>
                      </a:lnTo>
                      <a:lnTo>
                        <a:pt x="751" y="1164"/>
                      </a:lnTo>
                      <a:lnTo>
                        <a:pt x="752" y="1164"/>
                      </a:lnTo>
                      <a:lnTo>
                        <a:pt x="752" y="1171"/>
                      </a:lnTo>
                      <a:lnTo>
                        <a:pt x="753" y="1171"/>
                      </a:lnTo>
                      <a:lnTo>
                        <a:pt x="753" y="1198"/>
                      </a:lnTo>
                      <a:lnTo>
                        <a:pt x="754" y="1198"/>
                      </a:lnTo>
                      <a:lnTo>
                        <a:pt x="754" y="1170"/>
                      </a:lnTo>
                      <a:lnTo>
                        <a:pt x="755" y="1170"/>
                      </a:lnTo>
                      <a:lnTo>
                        <a:pt x="755" y="1187"/>
                      </a:lnTo>
                      <a:lnTo>
                        <a:pt x="757" y="1187"/>
                      </a:lnTo>
                      <a:lnTo>
                        <a:pt x="757" y="1192"/>
                      </a:lnTo>
                      <a:lnTo>
                        <a:pt x="758" y="1192"/>
                      </a:lnTo>
                      <a:lnTo>
                        <a:pt x="758" y="1186"/>
                      </a:lnTo>
                      <a:lnTo>
                        <a:pt x="759" y="1186"/>
                      </a:lnTo>
                      <a:lnTo>
                        <a:pt x="759" y="1192"/>
                      </a:lnTo>
                      <a:lnTo>
                        <a:pt x="760" y="1192"/>
                      </a:lnTo>
                      <a:lnTo>
                        <a:pt x="760" y="1196"/>
                      </a:lnTo>
                      <a:lnTo>
                        <a:pt x="762" y="1196"/>
                      </a:lnTo>
                      <a:lnTo>
                        <a:pt x="762" y="1210"/>
                      </a:lnTo>
                      <a:lnTo>
                        <a:pt x="763" y="1210"/>
                      </a:lnTo>
                      <a:lnTo>
                        <a:pt x="763" y="1233"/>
                      </a:lnTo>
                      <a:lnTo>
                        <a:pt x="764" y="1233"/>
                      </a:lnTo>
                      <a:lnTo>
                        <a:pt x="764" y="1218"/>
                      </a:lnTo>
                      <a:lnTo>
                        <a:pt x="765" y="1218"/>
                      </a:lnTo>
                      <a:lnTo>
                        <a:pt x="765" y="1228"/>
                      </a:lnTo>
                      <a:lnTo>
                        <a:pt x="767" y="1228"/>
                      </a:lnTo>
                      <a:lnTo>
                        <a:pt x="767" y="1233"/>
                      </a:lnTo>
                      <a:lnTo>
                        <a:pt x="768" y="1233"/>
                      </a:lnTo>
                      <a:lnTo>
                        <a:pt x="768" y="1239"/>
                      </a:lnTo>
                      <a:lnTo>
                        <a:pt x="769" y="1239"/>
                      </a:lnTo>
                      <a:lnTo>
                        <a:pt x="769" y="1244"/>
                      </a:lnTo>
                      <a:lnTo>
                        <a:pt x="770" y="1244"/>
                      </a:lnTo>
                      <a:lnTo>
                        <a:pt x="770" y="1253"/>
                      </a:lnTo>
                      <a:lnTo>
                        <a:pt x="771" y="1253"/>
                      </a:lnTo>
                      <a:lnTo>
                        <a:pt x="771" y="1249"/>
                      </a:lnTo>
                      <a:lnTo>
                        <a:pt x="772" y="1249"/>
                      </a:lnTo>
                      <a:lnTo>
                        <a:pt x="772" y="1258"/>
                      </a:lnTo>
                      <a:lnTo>
                        <a:pt x="773" y="1258"/>
                      </a:lnTo>
                      <a:lnTo>
                        <a:pt x="773" y="1272"/>
                      </a:lnTo>
                      <a:lnTo>
                        <a:pt x="774" y="1272"/>
                      </a:lnTo>
                      <a:lnTo>
                        <a:pt x="774" y="1264"/>
                      </a:lnTo>
                      <a:lnTo>
                        <a:pt x="775" y="1264"/>
                      </a:lnTo>
                      <a:lnTo>
                        <a:pt x="775" y="1287"/>
                      </a:lnTo>
                      <a:lnTo>
                        <a:pt x="776" y="1287"/>
                      </a:lnTo>
                      <a:lnTo>
                        <a:pt x="776" y="1282"/>
                      </a:lnTo>
                      <a:lnTo>
                        <a:pt x="778" y="1282"/>
                      </a:lnTo>
                      <a:lnTo>
                        <a:pt x="778" y="1279"/>
                      </a:lnTo>
                      <a:lnTo>
                        <a:pt x="778" y="1288"/>
                      </a:lnTo>
                      <a:lnTo>
                        <a:pt x="779" y="1288"/>
                      </a:lnTo>
                      <a:lnTo>
                        <a:pt x="779" y="1297"/>
                      </a:lnTo>
                      <a:lnTo>
                        <a:pt x="780" y="1297"/>
                      </a:lnTo>
                      <a:lnTo>
                        <a:pt x="780" y="1310"/>
                      </a:lnTo>
                      <a:lnTo>
                        <a:pt x="781" y="1310"/>
                      </a:lnTo>
                      <a:lnTo>
                        <a:pt x="781" y="1289"/>
                      </a:lnTo>
                      <a:lnTo>
                        <a:pt x="782" y="1289"/>
                      </a:lnTo>
                      <a:lnTo>
                        <a:pt x="782" y="1296"/>
                      </a:lnTo>
                      <a:lnTo>
                        <a:pt x="783" y="1296"/>
                      </a:lnTo>
                      <a:lnTo>
                        <a:pt x="783" y="1301"/>
                      </a:lnTo>
                      <a:lnTo>
                        <a:pt x="784" y="1301"/>
                      </a:lnTo>
                      <a:lnTo>
                        <a:pt x="784" y="1312"/>
                      </a:lnTo>
                      <a:lnTo>
                        <a:pt x="785" y="1312"/>
                      </a:lnTo>
                      <a:lnTo>
                        <a:pt x="785" y="1329"/>
                      </a:lnTo>
                      <a:lnTo>
                        <a:pt x="786" y="1329"/>
                      </a:lnTo>
                      <a:lnTo>
                        <a:pt x="786" y="1328"/>
                      </a:lnTo>
                      <a:lnTo>
                        <a:pt x="787" y="1328"/>
                      </a:lnTo>
                      <a:lnTo>
                        <a:pt x="787" y="1320"/>
                      </a:lnTo>
                      <a:lnTo>
                        <a:pt x="789" y="1320"/>
                      </a:lnTo>
                      <a:lnTo>
                        <a:pt x="789" y="1330"/>
                      </a:lnTo>
                      <a:lnTo>
                        <a:pt x="790" y="1330"/>
                      </a:lnTo>
                      <a:lnTo>
                        <a:pt x="790" y="1325"/>
                      </a:lnTo>
                      <a:lnTo>
                        <a:pt x="791" y="1325"/>
                      </a:lnTo>
                      <a:lnTo>
                        <a:pt x="791" y="1337"/>
                      </a:lnTo>
                      <a:lnTo>
                        <a:pt x="792" y="1337"/>
                      </a:lnTo>
                      <a:lnTo>
                        <a:pt x="792" y="1360"/>
                      </a:lnTo>
                      <a:lnTo>
                        <a:pt x="792" y="1347"/>
                      </a:lnTo>
                      <a:lnTo>
                        <a:pt x="793" y="1347"/>
                      </a:lnTo>
                      <a:lnTo>
                        <a:pt x="793" y="1334"/>
                      </a:lnTo>
                      <a:lnTo>
                        <a:pt x="794" y="1334"/>
                      </a:lnTo>
                      <a:lnTo>
                        <a:pt x="794" y="1365"/>
                      </a:lnTo>
                      <a:lnTo>
                        <a:pt x="795" y="1365"/>
                      </a:lnTo>
                      <a:lnTo>
                        <a:pt x="795" y="1359"/>
                      </a:lnTo>
                      <a:lnTo>
                        <a:pt x="796" y="1359"/>
                      </a:lnTo>
                      <a:lnTo>
                        <a:pt x="796" y="1368"/>
                      </a:lnTo>
                      <a:lnTo>
                        <a:pt x="797" y="1368"/>
                      </a:lnTo>
                      <a:lnTo>
                        <a:pt x="797" y="1358"/>
                      </a:lnTo>
                      <a:lnTo>
                        <a:pt x="799" y="1358"/>
                      </a:lnTo>
                      <a:lnTo>
                        <a:pt x="799" y="1380"/>
                      </a:lnTo>
                      <a:lnTo>
                        <a:pt x="800" y="1380"/>
                      </a:lnTo>
                      <a:lnTo>
                        <a:pt x="800" y="1364"/>
                      </a:lnTo>
                      <a:lnTo>
                        <a:pt x="801" y="1364"/>
                      </a:lnTo>
                      <a:lnTo>
                        <a:pt x="801" y="1384"/>
                      </a:lnTo>
                      <a:lnTo>
                        <a:pt x="802" y="1384"/>
                      </a:lnTo>
                      <a:lnTo>
                        <a:pt x="802" y="1381"/>
                      </a:lnTo>
                      <a:lnTo>
                        <a:pt x="803" y="1381"/>
                      </a:lnTo>
                      <a:lnTo>
                        <a:pt x="803" y="1384"/>
                      </a:lnTo>
                      <a:lnTo>
                        <a:pt x="804" y="1384"/>
                      </a:lnTo>
                      <a:lnTo>
                        <a:pt x="804" y="1379"/>
                      </a:lnTo>
                      <a:lnTo>
                        <a:pt x="805" y="1379"/>
                      </a:lnTo>
                      <a:lnTo>
                        <a:pt x="805" y="1395"/>
                      </a:lnTo>
                      <a:lnTo>
                        <a:pt x="806" y="1395"/>
                      </a:lnTo>
                      <a:lnTo>
                        <a:pt x="806" y="1392"/>
                      </a:lnTo>
                      <a:lnTo>
                        <a:pt x="806" y="1410"/>
                      </a:lnTo>
                      <a:lnTo>
                        <a:pt x="807" y="1410"/>
                      </a:lnTo>
                      <a:lnTo>
                        <a:pt x="807" y="1396"/>
                      </a:lnTo>
                      <a:lnTo>
                        <a:pt x="808" y="1396"/>
                      </a:lnTo>
                      <a:lnTo>
                        <a:pt x="808" y="1395"/>
                      </a:lnTo>
                      <a:lnTo>
                        <a:pt x="810" y="1395"/>
                      </a:lnTo>
                      <a:lnTo>
                        <a:pt x="810" y="1391"/>
                      </a:lnTo>
                      <a:lnTo>
                        <a:pt x="811" y="1391"/>
                      </a:lnTo>
                      <a:lnTo>
                        <a:pt x="811" y="1415"/>
                      </a:lnTo>
                      <a:lnTo>
                        <a:pt x="812" y="1415"/>
                      </a:lnTo>
                      <a:lnTo>
                        <a:pt x="812" y="1408"/>
                      </a:lnTo>
                      <a:lnTo>
                        <a:pt x="813" y="1408"/>
                      </a:lnTo>
                      <a:lnTo>
                        <a:pt x="813" y="1430"/>
                      </a:lnTo>
                      <a:lnTo>
                        <a:pt x="814" y="1430"/>
                      </a:lnTo>
                      <a:lnTo>
                        <a:pt x="814" y="1417"/>
                      </a:lnTo>
                      <a:lnTo>
                        <a:pt x="815" y="1417"/>
                      </a:lnTo>
                      <a:lnTo>
                        <a:pt x="815" y="1427"/>
                      </a:lnTo>
                      <a:lnTo>
                        <a:pt x="816" y="1427"/>
                      </a:lnTo>
                      <a:lnTo>
                        <a:pt x="816" y="1416"/>
                      </a:lnTo>
                      <a:lnTo>
                        <a:pt x="817" y="1416"/>
                      </a:lnTo>
                      <a:lnTo>
                        <a:pt x="817" y="1428"/>
                      </a:lnTo>
                      <a:lnTo>
                        <a:pt x="818" y="1428"/>
                      </a:lnTo>
                      <a:lnTo>
                        <a:pt x="818" y="1412"/>
                      </a:lnTo>
                      <a:lnTo>
                        <a:pt x="819" y="1412"/>
                      </a:lnTo>
                      <a:lnTo>
                        <a:pt x="819" y="1448"/>
                      </a:lnTo>
                      <a:lnTo>
                        <a:pt x="821" y="1448"/>
                      </a:lnTo>
                      <a:lnTo>
                        <a:pt x="821" y="1454"/>
                      </a:lnTo>
                      <a:lnTo>
                        <a:pt x="822" y="1454"/>
                      </a:lnTo>
                      <a:lnTo>
                        <a:pt x="822" y="1415"/>
                      </a:lnTo>
                      <a:lnTo>
                        <a:pt x="823" y="1415"/>
                      </a:lnTo>
                      <a:lnTo>
                        <a:pt x="823" y="1431"/>
                      </a:lnTo>
                      <a:lnTo>
                        <a:pt x="824" y="1431"/>
                      </a:lnTo>
                      <a:lnTo>
                        <a:pt x="824" y="1437"/>
                      </a:lnTo>
                      <a:lnTo>
                        <a:pt x="825" y="1437"/>
                      </a:lnTo>
                      <a:lnTo>
                        <a:pt x="825" y="1453"/>
                      </a:lnTo>
                      <a:lnTo>
                        <a:pt x="826" y="1453"/>
                      </a:lnTo>
                      <a:lnTo>
                        <a:pt x="826" y="1457"/>
                      </a:lnTo>
                      <a:lnTo>
                        <a:pt x="827" y="1457"/>
                      </a:lnTo>
                      <a:lnTo>
                        <a:pt x="827" y="1467"/>
                      </a:lnTo>
                      <a:lnTo>
                        <a:pt x="829" y="1467"/>
                      </a:lnTo>
                      <a:lnTo>
                        <a:pt x="829" y="1462"/>
                      </a:lnTo>
                      <a:lnTo>
                        <a:pt x="830" y="1462"/>
                      </a:lnTo>
                      <a:lnTo>
                        <a:pt x="830" y="1467"/>
                      </a:lnTo>
                      <a:lnTo>
                        <a:pt x="834" y="1467"/>
                      </a:lnTo>
                      <a:lnTo>
                        <a:pt x="834" y="1452"/>
                      </a:lnTo>
                      <a:lnTo>
                        <a:pt x="834" y="1465"/>
                      </a:lnTo>
                      <a:lnTo>
                        <a:pt x="835" y="1465"/>
                      </a:lnTo>
                      <a:lnTo>
                        <a:pt x="835" y="1467"/>
                      </a:lnTo>
                      <a:lnTo>
                        <a:pt x="836" y="1467"/>
                      </a:lnTo>
                      <a:lnTo>
                        <a:pt x="836" y="1455"/>
                      </a:lnTo>
                      <a:lnTo>
                        <a:pt x="837" y="1455"/>
                      </a:lnTo>
                      <a:lnTo>
                        <a:pt x="837" y="1453"/>
                      </a:lnTo>
                      <a:lnTo>
                        <a:pt x="838" y="1453"/>
                      </a:lnTo>
                      <a:lnTo>
                        <a:pt x="838" y="1467"/>
                      </a:lnTo>
                      <a:lnTo>
                        <a:pt x="1023" y="1467"/>
                      </a:lnTo>
                    </a:path>
                  </a:pathLst>
                </a:custGeom>
                <a:noFill/>
                <a:ln w="4763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9" name="Group 112"/>
                <p:cNvGrpSpPr>
                  <a:grpSpLocks/>
                </p:cNvGrpSpPr>
                <p:nvPr/>
              </p:nvGrpSpPr>
              <p:grpSpPr bwMode="auto">
                <a:xfrm>
                  <a:off x="1030" y="2424"/>
                  <a:ext cx="59" cy="1210"/>
                  <a:chOff x="949" y="564"/>
                  <a:chExt cx="59" cy="1210"/>
                </a:xfrm>
              </p:grpSpPr>
              <p:sp>
                <p:nvSpPr>
                  <p:cNvPr id="32881" name="Line 1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9" y="1773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82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9" y="1648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83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9" y="1559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84" name="Line 1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9" y="1490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85" name="Line 1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9" y="1433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86" name="Line 1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9" y="1386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87" name="Line 1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9" y="1345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88" name="Line 1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9" y="1308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89" name="Line 1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9" y="1276"/>
                    <a:ext cx="59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90" name="Line 1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9" y="1061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91" name="Line 1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9" y="936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92" name="Line 1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9" y="847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93" name="Line 1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9" y="778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94" name="Line 1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9" y="721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95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9" y="674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96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9" y="633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97" name="Line 1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9" y="597"/>
                    <a:ext cx="30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898" name="Line 1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9" y="564"/>
                    <a:ext cx="59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32899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1216" y="3804"/>
                  <a:ext cx="301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it-IT" sz="1400">
                      <a:latin typeface="Times New Roman" pitchFamily="18" charset="0"/>
                      <a:cs typeface="Arial" charset="0"/>
                    </a:rPr>
                    <a:t>190</a:t>
                  </a:r>
                </a:p>
              </p:txBody>
            </p:sp>
            <p:sp>
              <p:nvSpPr>
                <p:cNvPr id="32900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1559" y="3804"/>
                  <a:ext cx="301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it-IT" sz="1400">
                      <a:latin typeface="Times New Roman" pitchFamily="18" charset="0"/>
                      <a:cs typeface="Arial" charset="0"/>
                    </a:rPr>
                    <a:t>200</a:t>
                  </a:r>
                </a:p>
              </p:txBody>
            </p:sp>
            <p:sp>
              <p:nvSpPr>
                <p:cNvPr id="32901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1901" y="3804"/>
                  <a:ext cx="301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it-IT" sz="1400">
                      <a:latin typeface="Times New Roman" pitchFamily="18" charset="0"/>
                      <a:cs typeface="Arial" charset="0"/>
                    </a:rPr>
                    <a:t>210</a:t>
                  </a:r>
                </a:p>
              </p:txBody>
            </p:sp>
            <p:sp>
              <p:nvSpPr>
                <p:cNvPr id="32902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2242" y="3804"/>
                  <a:ext cx="302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it-IT" sz="1400">
                      <a:latin typeface="Times New Roman" pitchFamily="18" charset="0"/>
                      <a:cs typeface="Arial" charset="0"/>
                    </a:rPr>
                    <a:t>220</a:t>
                  </a:r>
                </a:p>
              </p:txBody>
            </p:sp>
            <p:sp>
              <p:nvSpPr>
                <p:cNvPr id="32903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2585" y="3804"/>
                  <a:ext cx="302" cy="19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it-IT" sz="1400">
                      <a:latin typeface="Times New Roman" pitchFamily="18" charset="0"/>
                      <a:cs typeface="Arial" charset="0"/>
                    </a:rPr>
                    <a:t>230</a:t>
                  </a:r>
                </a:p>
              </p:txBody>
            </p:sp>
            <p:sp>
              <p:nvSpPr>
                <p:cNvPr id="32904" name="Text Box 136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370" y="3001"/>
                  <a:ext cx="1050" cy="22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sz="1600">
                      <a:latin typeface="Times New Roman" pitchFamily="18" charset="0"/>
                      <a:cs typeface="Arial" charset="0"/>
                    </a:rPr>
                    <a:t>Counts BaF</a:t>
                  </a:r>
                  <a:r>
                    <a:rPr lang="it-IT" sz="1600" baseline="-25000">
                      <a:latin typeface="Times New Roman" pitchFamily="18" charset="0"/>
                      <a:cs typeface="Arial" charset="0"/>
                    </a:rPr>
                    <a:t>2</a:t>
                  </a:r>
                  <a:r>
                    <a:rPr lang="it-IT" sz="1600">
                      <a:latin typeface="Times New Roman" pitchFamily="18" charset="0"/>
                      <a:cs typeface="Arial" charset="0"/>
                    </a:rPr>
                    <a:t> (log)</a:t>
                  </a:r>
                </a:p>
              </p:txBody>
            </p:sp>
            <p:sp>
              <p:nvSpPr>
                <p:cNvPr id="32905" name="Text Box 137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2658" y="2896"/>
                  <a:ext cx="1077" cy="22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sz="1600">
                      <a:latin typeface="Times New Roman" pitchFamily="18" charset="0"/>
                      <a:cs typeface="Arial" charset="0"/>
                    </a:rPr>
                    <a:t>Counts HPGe (lin)</a:t>
                  </a:r>
                </a:p>
              </p:txBody>
            </p:sp>
          </p:grpSp>
          <p:sp>
            <p:nvSpPr>
              <p:cNvPr id="32906" name="Text Box 138"/>
              <p:cNvSpPr txBox="1">
                <a:spLocks noChangeArrowheads="1"/>
              </p:cNvSpPr>
              <p:nvPr/>
            </p:nvSpPr>
            <p:spPr bwMode="auto">
              <a:xfrm>
                <a:off x="2241" y="3217"/>
                <a:ext cx="407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>
                    <a:latin typeface="Times New Roman" pitchFamily="18" charset="0"/>
                    <a:cs typeface="Arial" charset="0"/>
                  </a:rPr>
                  <a:t>t (ns)</a:t>
                </a:r>
              </a:p>
            </p:txBody>
          </p:sp>
        </p:grpSp>
        <p:sp>
          <p:nvSpPr>
            <p:cNvPr id="32907" name="Text Box 139"/>
            <p:cNvSpPr txBox="1">
              <a:spLocks noChangeArrowheads="1"/>
            </p:cNvSpPr>
            <p:nvPr/>
          </p:nvSpPr>
          <p:spPr bwMode="auto">
            <a:xfrm>
              <a:off x="4227" y="1284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>
                  <a:latin typeface="Times New Roman" pitchFamily="18" charset="0"/>
                  <a:cs typeface="Arial" charset="0"/>
                </a:rPr>
                <a:t>1</a:t>
              </a:r>
            </a:p>
          </p:txBody>
        </p:sp>
        <p:sp>
          <p:nvSpPr>
            <p:cNvPr id="32908" name="Text Box 140"/>
            <p:cNvSpPr txBox="1">
              <a:spLocks noChangeArrowheads="1"/>
            </p:cNvSpPr>
            <p:nvPr/>
          </p:nvSpPr>
          <p:spPr bwMode="auto">
            <a:xfrm>
              <a:off x="4589" y="1649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>
                  <a:latin typeface="Times New Roman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32909" name="Text Box 141"/>
            <p:cNvSpPr txBox="1">
              <a:spLocks noChangeArrowheads="1"/>
            </p:cNvSpPr>
            <p:nvPr/>
          </p:nvSpPr>
          <p:spPr bwMode="auto">
            <a:xfrm>
              <a:off x="4103" y="1517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32910" name="Text Box 142"/>
            <p:cNvSpPr txBox="1">
              <a:spLocks noChangeArrowheads="1"/>
            </p:cNvSpPr>
            <p:nvPr/>
          </p:nvSpPr>
          <p:spPr bwMode="auto">
            <a:xfrm>
              <a:off x="4825" y="496"/>
              <a:ext cx="652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/>
                <a:t>No Gate</a:t>
              </a:r>
            </a:p>
          </p:txBody>
        </p:sp>
      </p:grpSp>
      <p:sp>
        <p:nvSpPr>
          <p:cNvPr id="32911" name="Text Box 143"/>
          <p:cNvSpPr txBox="1">
            <a:spLocks noChangeArrowheads="1"/>
          </p:cNvSpPr>
          <p:nvPr/>
        </p:nvSpPr>
        <p:spPr bwMode="auto">
          <a:xfrm>
            <a:off x="268288" y="290513"/>
            <a:ext cx="2798762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 u="sng">
                <a:latin typeface="Elephant" pitchFamily="18" charset="0"/>
              </a:rPr>
              <a:t>Technical Details</a:t>
            </a:r>
          </a:p>
        </p:txBody>
      </p:sp>
      <p:sp>
        <p:nvSpPr>
          <p:cNvPr id="32912" name="Text Box 144"/>
          <p:cNvSpPr txBox="1">
            <a:spLocks noChangeArrowheads="1"/>
          </p:cNvSpPr>
          <p:nvPr/>
        </p:nvSpPr>
        <p:spPr bwMode="auto">
          <a:xfrm>
            <a:off x="350838" y="4206875"/>
            <a:ext cx="4338637" cy="1917700"/>
          </a:xfrm>
          <a:prstGeom prst="rect">
            <a:avLst/>
          </a:prstGeom>
          <a:solidFill>
            <a:srgbClr val="EAEAEA"/>
          </a:solidFill>
          <a:ln w="19050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004A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good timing properties </a:t>
            </a:r>
          </a:p>
          <a:p>
            <a:r>
              <a:rPr lang="it-IT" sz="2400" b="1">
                <a:solidFill>
                  <a:srgbClr val="004A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allows to distinguish events </a:t>
            </a:r>
          </a:p>
          <a:p>
            <a:r>
              <a:rPr lang="it-IT" sz="2400" b="1">
                <a:solidFill>
                  <a:srgbClr val="004A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originating </a:t>
            </a:r>
          </a:p>
          <a:p>
            <a:r>
              <a:rPr lang="it-IT" sz="2400" b="1">
                <a:solidFill>
                  <a:srgbClr val="004A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from interactions occuring </a:t>
            </a:r>
          </a:p>
          <a:p>
            <a:r>
              <a:rPr lang="it-IT" sz="2400" b="1">
                <a:solidFill>
                  <a:srgbClr val="004A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outside the target</a:t>
            </a:r>
          </a:p>
        </p:txBody>
      </p:sp>
      <p:sp>
        <p:nvSpPr>
          <p:cNvPr id="32913" name="Line 145"/>
          <p:cNvSpPr>
            <a:spLocks noChangeShapeType="1"/>
          </p:cNvSpPr>
          <p:nvPr/>
        </p:nvSpPr>
        <p:spPr bwMode="auto">
          <a:xfrm flipH="1" flipV="1">
            <a:off x="4114800" y="3078163"/>
            <a:ext cx="2347913" cy="1919287"/>
          </a:xfrm>
          <a:prstGeom prst="line">
            <a:avLst/>
          </a:prstGeom>
          <a:noFill/>
          <a:ln w="19050">
            <a:solidFill>
              <a:srgbClr val="FF66FF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2914" name="Text Box 146"/>
          <p:cNvSpPr txBox="1">
            <a:spLocks noChangeArrowheads="1"/>
          </p:cNvSpPr>
          <p:nvPr/>
        </p:nvSpPr>
        <p:spPr bwMode="auto">
          <a:xfrm>
            <a:off x="3881438" y="298450"/>
            <a:ext cx="5262562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Importance of a good timing </a:t>
            </a:r>
          </a:p>
        </p:txBody>
      </p:sp>
      <p:sp>
        <p:nvSpPr>
          <p:cNvPr id="32915" name="Line 147"/>
          <p:cNvSpPr>
            <a:spLocks noChangeShapeType="1"/>
          </p:cNvSpPr>
          <p:nvPr/>
        </p:nvSpPr>
        <p:spPr bwMode="auto">
          <a:xfrm>
            <a:off x="0" y="914400"/>
            <a:ext cx="9144000" cy="15875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48" name="Rectangle 9"/>
          <p:cNvSpPr>
            <a:spLocks noChangeArrowheads="1"/>
          </p:cNvSpPr>
          <p:nvPr/>
        </p:nvSpPr>
        <p:spPr bwMode="auto">
          <a:xfrm>
            <a:off x="7143768" y="2857496"/>
            <a:ext cx="576263" cy="57626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9" name="Text Box 24"/>
          <p:cNvSpPr txBox="1">
            <a:spLocks noChangeArrowheads="1"/>
          </p:cNvSpPr>
          <p:nvPr/>
        </p:nvSpPr>
        <p:spPr bwMode="auto">
          <a:xfrm>
            <a:off x="7143768" y="2500307"/>
            <a:ext cx="114300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7" tIns="40234" rIns="80467" bIns="40234"/>
          <a:lstStyle/>
          <a:p>
            <a:r>
              <a:rPr lang="it-IT" altLang="zh-CN" sz="1600" dirty="0" smtClean="0">
                <a:solidFill>
                  <a:srgbClr val="FFC000"/>
                </a:solidFill>
                <a:latin typeface="Times New Roman" pitchFamily="18" charset="0"/>
                <a:ea typeface="SimSun" pitchFamily="2" charset="-122"/>
                <a:cs typeface="Arial" charset="0"/>
              </a:rPr>
              <a:t>LYCAA</a:t>
            </a:r>
            <a:endParaRPr lang="it-IT" sz="1600" dirty="0">
              <a:solidFill>
                <a:srgbClr val="FFC000"/>
              </a:solidFill>
              <a:latin typeface="Times New Roman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150" name="Rectangle 5"/>
          <p:cNvSpPr>
            <a:spLocks noChangeArrowheads="1"/>
          </p:cNvSpPr>
          <p:nvPr/>
        </p:nvSpPr>
        <p:spPr bwMode="auto">
          <a:xfrm>
            <a:off x="7143768" y="2857496"/>
            <a:ext cx="73025" cy="576262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011399"/>
            <a:ext cx="88582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92D050"/>
                </a:solidFill>
                <a:latin typeface="Comic Sans MS" pitchFamily="66" charset="0"/>
              </a:rPr>
              <a:t>One</a:t>
            </a:r>
            <a:r>
              <a:rPr lang="it-IT" sz="2400" b="1" dirty="0" smtClean="0">
                <a:solidFill>
                  <a:srgbClr val="92D050"/>
                </a:solidFill>
                <a:latin typeface="Comic Sans MS" pitchFamily="66" charset="0"/>
              </a:rPr>
              <a:t> can derive:</a:t>
            </a:r>
          </a:p>
          <a:p>
            <a:endParaRPr lang="it-IT" sz="24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2400" b="1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Nuclear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symmetry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energy</a:t>
            </a: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   </a:t>
            </a:r>
          </a:p>
          <a:p>
            <a:endParaRPr lang="it-IT" sz="24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2400" b="1" dirty="0" smtClean="0">
                <a:solidFill>
                  <a:srgbClr val="000066"/>
                </a:solidFill>
                <a:latin typeface="Comic Sans MS" pitchFamily="66" charset="0"/>
              </a:rPr>
              <a:t> 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Neutron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skin</a:t>
            </a: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r>
              <a:rPr lang="it-IT" sz="2400" b="1" dirty="0" smtClean="0">
                <a:solidFill>
                  <a:srgbClr val="FFC000"/>
                </a:solidFill>
                <a:latin typeface="Comic Sans MS" pitchFamily="66" charset="0"/>
              </a:rPr>
              <a:t>Data on </a:t>
            </a:r>
            <a:r>
              <a:rPr lang="it-IT" sz="2400" b="1" dirty="0" err="1" smtClean="0">
                <a:solidFill>
                  <a:srgbClr val="FFC000"/>
                </a:solidFill>
                <a:latin typeface="Comic Sans MS" pitchFamily="66" charset="0"/>
              </a:rPr>
              <a:t>neutron</a:t>
            </a:r>
            <a:r>
              <a:rPr lang="it-IT" sz="24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C000"/>
                </a:solidFill>
                <a:latin typeface="Comic Sans MS" pitchFamily="66" charset="0"/>
              </a:rPr>
              <a:t>rms</a:t>
            </a:r>
            <a:r>
              <a:rPr lang="it-IT" sz="24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C000"/>
                </a:solidFill>
                <a:latin typeface="Comic Sans MS" pitchFamily="66" charset="0"/>
              </a:rPr>
              <a:t>radius</a:t>
            </a:r>
            <a:r>
              <a:rPr lang="it-IT" sz="24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C000"/>
                </a:solidFill>
                <a:latin typeface="Comic Sans MS" pitchFamily="66" charset="0"/>
              </a:rPr>
              <a:t>constrain</a:t>
            </a:r>
            <a:r>
              <a:rPr lang="it-IT" sz="2400" b="1" dirty="0" smtClean="0">
                <a:solidFill>
                  <a:srgbClr val="FFC000"/>
                </a:solidFill>
                <a:latin typeface="Comic Sans MS" pitchFamily="66" charset="0"/>
              </a:rPr>
              <a:t> the </a:t>
            </a:r>
            <a:r>
              <a:rPr lang="it-IT" sz="2400" b="1" dirty="0" err="1" smtClean="0">
                <a:solidFill>
                  <a:srgbClr val="FFC000"/>
                </a:solidFill>
                <a:latin typeface="Comic Sans MS" pitchFamily="66" charset="0"/>
              </a:rPr>
              <a:t>isospin-asymmetric</a:t>
            </a:r>
            <a:r>
              <a:rPr lang="it-IT" sz="2400" b="1" dirty="0" smtClean="0">
                <a:solidFill>
                  <a:srgbClr val="FFC000"/>
                </a:solidFill>
                <a:latin typeface="Comic Sans MS" pitchFamily="66" charset="0"/>
              </a:rPr>
              <a:t> part </a:t>
            </a:r>
            <a:r>
              <a:rPr lang="it-IT" sz="2400" b="1" dirty="0" err="1" smtClean="0">
                <a:solidFill>
                  <a:srgbClr val="FFC000"/>
                </a:solidFill>
                <a:latin typeface="Comic Sans MS" pitchFamily="66" charset="0"/>
              </a:rPr>
              <a:t>of</a:t>
            </a:r>
            <a:r>
              <a:rPr lang="it-IT" sz="2400" b="1" dirty="0" smtClean="0">
                <a:solidFill>
                  <a:srgbClr val="FFC000"/>
                </a:solidFill>
                <a:latin typeface="Comic Sans MS" pitchFamily="66" charset="0"/>
              </a:rPr>
              <a:t> the </a:t>
            </a:r>
            <a:r>
              <a:rPr lang="it-IT" sz="2400" b="1" dirty="0" err="1" smtClean="0">
                <a:solidFill>
                  <a:srgbClr val="FFC000"/>
                </a:solidFill>
                <a:latin typeface="Comic Sans MS" pitchFamily="66" charset="0"/>
              </a:rPr>
              <a:t>Equation</a:t>
            </a:r>
            <a:r>
              <a:rPr lang="it-IT" sz="24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C000"/>
                </a:solidFill>
                <a:latin typeface="Comic Sans MS" pitchFamily="66" charset="0"/>
              </a:rPr>
              <a:t>of</a:t>
            </a:r>
            <a:r>
              <a:rPr lang="it-IT" sz="2400" b="1" dirty="0" smtClean="0">
                <a:solidFill>
                  <a:srgbClr val="FFC000"/>
                </a:solidFill>
                <a:latin typeface="Comic Sans MS" pitchFamily="66" charset="0"/>
              </a:rPr>
              <a:t> state </a:t>
            </a:r>
            <a:r>
              <a:rPr lang="it-IT" sz="2400" b="1" dirty="0" err="1" smtClean="0">
                <a:solidFill>
                  <a:srgbClr val="FFC000"/>
                </a:solidFill>
                <a:latin typeface="Comic Sans MS" pitchFamily="66" charset="0"/>
              </a:rPr>
              <a:t>of</a:t>
            </a:r>
            <a:r>
              <a:rPr lang="it-IT" sz="24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C000"/>
                </a:solidFill>
                <a:latin typeface="Comic Sans MS" pitchFamily="66" charset="0"/>
              </a:rPr>
              <a:t>nuclear</a:t>
            </a:r>
            <a:r>
              <a:rPr lang="it-IT" sz="24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C000"/>
                </a:solidFill>
                <a:latin typeface="Comic Sans MS" pitchFamily="66" charset="0"/>
              </a:rPr>
              <a:t>matter</a:t>
            </a:r>
            <a:r>
              <a:rPr lang="it-IT" sz="2400" b="1" dirty="0" smtClean="0">
                <a:solidFill>
                  <a:srgbClr val="FFC000"/>
                </a:solidFill>
                <a:latin typeface="Comic Sans MS" pitchFamily="66" charset="0"/>
              </a:rPr>
              <a:t>  </a:t>
            </a:r>
          </a:p>
          <a:p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it-IT" sz="24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it-IT" sz="2400" b="1" dirty="0" smtClean="0">
                <a:solidFill>
                  <a:schemeClr val="accent5"/>
                </a:solidFill>
                <a:latin typeface="Cambria" pitchFamily="18" charset="0"/>
              </a:rPr>
              <a:t>Note </a:t>
            </a:r>
            <a:r>
              <a:rPr lang="it-IT" sz="2400" b="1" dirty="0" err="1" smtClean="0">
                <a:solidFill>
                  <a:schemeClr val="accent5"/>
                </a:solidFill>
                <a:latin typeface="Cambria" pitchFamily="18" charset="0"/>
              </a:rPr>
              <a:t>that</a:t>
            </a:r>
            <a:r>
              <a:rPr lang="it-IT" sz="2400" b="1" dirty="0" smtClean="0">
                <a:solidFill>
                  <a:schemeClr val="accent5"/>
                </a:solidFill>
                <a:latin typeface="Cambria" pitchFamily="18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it-IT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  Relation </a:t>
            </a:r>
            <a:r>
              <a:rPr lang="it-IT" sz="24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between</a:t>
            </a:r>
            <a:r>
              <a:rPr lang="it-IT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 </a:t>
            </a:r>
            <a:r>
              <a:rPr lang="it-IT" sz="24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neutron</a:t>
            </a:r>
            <a:r>
              <a:rPr lang="it-IT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 </a:t>
            </a:r>
            <a:r>
              <a:rPr lang="it-IT" sz="24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skin</a:t>
            </a:r>
            <a:r>
              <a:rPr lang="it-IT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 and </a:t>
            </a:r>
            <a:r>
              <a:rPr lang="it-IT" sz="24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neutron</a:t>
            </a:r>
            <a:r>
              <a:rPr lang="it-IT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 </a:t>
            </a:r>
            <a:r>
              <a:rPr lang="it-IT" sz="24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stars</a:t>
            </a:r>
            <a:r>
              <a:rPr lang="it-IT" sz="2400" b="1" dirty="0" smtClean="0">
                <a:solidFill>
                  <a:schemeClr val="accent5"/>
                </a:solidFill>
                <a:latin typeface="Cambria" pitchFamily="18" charset="0"/>
              </a:rPr>
              <a:t> :</a:t>
            </a:r>
          </a:p>
          <a:p>
            <a:r>
              <a:rPr lang="it-IT" sz="2400" b="1" dirty="0" err="1" smtClean="0">
                <a:solidFill>
                  <a:schemeClr val="accent5"/>
                </a:solidFill>
                <a:latin typeface="Cambria" pitchFamily="18" charset="0"/>
              </a:rPr>
              <a:t>both</a:t>
            </a:r>
            <a:r>
              <a:rPr lang="it-IT" sz="2400" b="1" dirty="0" smtClean="0">
                <a:solidFill>
                  <a:schemeClr val="accent5"/>
                </a:solidFill>
                <a:latin typeface="Cambria" pitchFamily="18" charset="0"/>
              </a:rPr>
              <a:t> are </a:t>
            </a:r>
            <a:r>
              <a:rPr lang="it-IT" sz="2400" b="1" dirty="0" err="1" smtClean="0">
                <a:solidFill>
                  <a:schemeClr val="accent5"/>
                </a:solidFill>
                <a:latin typeface="Cambria" pitchFamily="18" charset="0"/>
              </a:rPr>
              <a:t>built</a:t>
            </a:r>
            <a:r>
              <a:rPr lang="it-IT" sz="2400" b="1" dirty="0" smtClean="0">
                <a:solidFill>
                  <a:schemeClr val="accent5"/>
                </a:solidFill>
                <a:latin typeface="Cambria" pitchFamily="18" charset="0"/>
              </a:rPr>
              <a:t> on </a:t>
            </a:r>
            <a:r>
              <a:rPr lang="it-IT" sz="2400" b="1" dirty="0" err="1" smtClean="0">
                <a:solidFill>
                  <a:schemeClr val="accent5"/>
                </a:solidFill>
                <a:latin typeface="Cambria" pitchFamily="18" charset="0"/>
              </a:rPr>
              <a:t>neutron</a:t>
            </a:r>
            <a:r>
              <a:rPr lang="it-IT" sz="2400" b="1" dirty="0" smtClean="0">
                <a:solidFill>
                  <a:schemeClr val="accent5"/>
                </a:solidFill>
                <a:latin typeface="Cambria" pitchFamily="18" charset="0"/>
              </a:rPr>
              <a:t> </a:t>
            </a:r>
            <a:r>
              <a:rPr lang="it-IT" sz="2400" b="1" dirty="0" err="1" smtClean="0">
                <a:solidFill>
                  <a:schemeClr val="accent5"/>
                </a:solidFill>
                <a:latin typeface="Cambria" pitchFamily="18" charset="0"/>
              </a:rPr>
              <a:t>rich</a:t>
            </a:r>
            <a:r>
              <a:rPr lang="it-IT" sz="2400" b="1" dirty="0" smtClean="0">
                <a:solidFill>
                  <a:schemeClr val="accent5"/>
                </a:solidFill>
                <a:latin typeface="Cambria" pitchFamily="18" charset="0"/>
              </a:rPr>
              <a:t> </a:t>
            </a:r>
            <a:r>
              <a:rPr lang="it-IT" sz="2400" b="1" dirty="0" err="1" smtClean="0">
                <a:solidFill>
                  <a:schemeClr val="accent5"/>
                </a:solidFill>
                <a:latin typeface="Cambria" pitchFamily="18" charset="0"/>
              </a:rPr>
              <a:t>nuclear</a:t>
            </a:r>
            <a:r>
              <a:rPr lang="it-IT" sz="2400" b="1" dirty="0" smtClean="0">
                <a:solidFill>
                  <a:schemeClr val="accent5"/>
                </a:solidFill>
                <a:latin typeface="Cambria" pitchFamily="18" charset="0"/>
              </a:rPr>
              <a:t> </a:t>
            </a:r>
            <a:r>
              <a:rPr lang="it-IT" sz="2400" b="1" dirty="0" err="1" smtClean="0">
                <a:solidFill>
                  <a:schemeClr val="accent5"/>
                </a:solidFill>
                <a:latin typeface="Cambria" pitchFamily="18" charset="0"/>
              </a:rPr>
              <a:t>matter</a:t>
            </a:r>
            <a:r>
              <a:rPr lang="it-IT" sz="2400" b="1" dirty="0" smtClean="0">
                <a:solidFill>
                  <a:schemeClr val="accent5"/>
                </a:solidFill>
                <a:latin typeface="Cambria" pitchFamily="18" charset="0"/>
              </a:rPr>
              <a:t> so </a:t>
            </a:r>
            <a:r>
              <a:rPr lang="it-IT" sz="2400" b="1" dirty="0" err="1" smtClean="0">
                <a:solidFill>
                  <a:schemeClr val="accent5"/>
                </a:solidFill>
                <a:latin typeface="Cambria" pitchFamily="18" charset="0"/>
              </a:rPr>
              <a:t>that</a:t>
            </a:r>
            <a:r>
              <a:rPr lang="it-IT" sz="2400" b="1" dirty="0" smtClean="0">
                <a:solidFill>
                  <a:schemeClr val="accent5"/>
                </a:solidFill>
                <a:latin typeface="Cambria" pitchFamily="18" charset="0"/>
              </a:rPr>
              <a:t> </a:t>
            </a:r>
            <a:r>
              <a:rPr lang="it-IT" sz="2400" b="1" dirty="0" err="1" smtClean="0">
                <a:solidFill>
                  <a:schemeClr val="accent5"/>
                </a:solidFill>
                <a:latin typeface="Cambria" pitchFamily="18" charset="0"/>
              </a:rPr>
              <a:t>one-to-one</a:t>
            </a:r>
            <a:r>
              <a:rPr lang="it-IT" sz="2400" b="1" dirty="0" smtClean="0">
                <a:solidFill>
                  <a:schemeClr val="accent5"/>
                </a:solidFill>
                <a:latin typeface="Cambria" pitchFamily="18" charset="0"/>
              </a:rPr>
              <a:t> </a:t>
            </a:r>
            <a:r>
              <a:rPr lang="it-IT" sz="2400" b="1" dirty="0" err="1" smtClean="0">
                <a:solidFill>
                  <a:schemeClr val="accent5"/>
                </a:solidFill>
                <a:latin typeface="Cambria" pitchFamily="18" charset="0"/>
              </a:rPr>
              <a:t>correlations</a:t>
            </a:r>
            <a:r>
              <a:rPr lang="it-IT" sz="2400" b="1" dirty="0" smtClean="0">
                <a:solidFill>
                  <a:schemeClr val="accent5"/>
                </a:solidFill>
                <a:latin typeface="Cambria" pitchFamily="18" charset="0"/>
              </a:rPr>
              <a:t> can </a:t>
            </a:r>
            <a:r>
              <a:rPr lang="it-IT" sz="2400" b="1" dirty="0" err="1" smtClean="0">
                <a:solidFill>
                  <a:schemeClr val="accent5"/>
                </a:solidFill>
                <a:latin typeface="Cambria" pitchFamily="18" charset="0"/>
              </a:rPr>
              <a:t>be</a:t>
            </a:r>
            <a:r>
              <a:rPr lang="it-IT" sz="2400" b="1" dirty="0" smtClean="0">
                <a:solidFill>
                  <a:schemeClr val="accent5"/>
                </a:solidFill>
                <a:latin typeface="Cambria" pitchFamily="18" charset="0"/>
              </a:rPr>
              <a:t> </a:t>
            </a:r>
            <a:r>
              <a:rPr lang="it-IT" sz="2400" b="1" dirty="0" err="1" smtClean="0">
                <a:solidFill>
                  <a:schemeClr val="accent5"/>
                </a:solidFill>
                <a:latin typeface="Cambria" pitchFamily="18" charset="0"/>
              </a:rPr>
              <a:t>drawn</a:t>
            </a:r>
            <a:endParaRPr lang="it-IT" sz="2400" b="1" dirty="0" smtClean="0">
              <a:solidFill>
                <a:schemeClr val="accent5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endParaRPr lang="it-IT" sz="24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  Impact on </a:t>
            </a:r>
            <a:r>
              <a:rPr lang="it-IT" sz="24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r-process</a:t>
            </a:r>
            <a:endParaRPr lang="it-IT" sz="2400" dirty="0">
              <a:solidFill>
                <a:schemeClr val="accent5"/>
              </a:solidFill>
              <a:latin typeface="Cambria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1650" y="244475"/>
            <a:ext cx="6759575" cy="5794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From</a:t>
            </a:r>
            <a:r>
              <a:rPr lang="it-IT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the </a:t>
            </a:r>
            <a:r>
              <a:rPr lang="it-IT" sz="32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pygmy</a:t>
            </a:r>
            <a:r>
              <a:rPr lang="it-IT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32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dipole</a:t>
            </a:r>
            <a:r>
              <a:rPr lang="it-IT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32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resonance</a:t>
            </a:r>
            <a:endParaRPr lang="it-IT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2643174" y="1570038"/>
            <a:ext cx="4930789" cy="1144582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 rot="5400000">
            <a:off x="7647801" y="867557"/>
            <a:ext cx="576263" cy="6477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 rot="5400000">
            <a:off x="7500958" y="706425"/>
            <a:ext cx="1008063" cy="1008063"/>
          </a:xfrm>
          <a:prstGeom prst="ellipse">
            <a:avLst/>
          </a:prstGeom>
          <a:solidFill>
            <a:srgbClr val="FF0000">
              <a:alpha val="21960"/>
            </a:srgbClr>
          </a:solidFill>
          <a:ln w="9525" cap="rnd">
            <a:solidFill>
              <a:srgbClr val="FFCC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3.7037E-7 L -0.00625 -3.7037E-7 L -0.01094 -3.7037E-7 Z " pathEditMode="relative" rAng="0" ptsTypes="A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ttangolo 82"/>
          <p:cNvSpPr/>
          <p:nvPr/>
        </p:nvSpPr>
        <p:spPr>
          <a:xfrm>
            <a:off x="2428860" y="1000108"/>
            <a:ext cx="3571900" cy="2857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7327900" y="2033588"/>
          <a:ext cx="647700" cy="203200"/>
        </p:xfrm>
        <a:graphic>
          <a:graphicData uri="http://schemas.openxmlformats.org/presentationml/2006/ole">
            <p:oleObj spid="_x0000_s1026" name="Equation" r:id="rId4" imgW="647640" imgH="203040" progId="Equation.3">
              <p:embed/>
            </p:oleObj>
          </a:graphicData>
        </a:graphic>
      </p:graphicFrame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1674" y="1000108"/>
            <a:ext cx="3122325" cy="250033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6643702" y="3714752"/>
            <a:ext cx="2114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 b="1" dirty="0" err="1">
                <a:solidFill>
                  <a:srgbClr val="FFC000"/>
                </a:solidFill>
              </a:rPr>
              <a:t>T.Aumann</a:t>
            </a:r>
            <a:r>
              <a:rPr lang="it-IT" sz="1000" b="1" dirty="0">
                <a:solidFill>
                  <a:srgbClr val="FFC000"/>
                </a:solidFill>
              </a:rPr>
              <a:t> </a:t>
            </a:r>
            <a:r>
              <a:rPr lang="it-IT" sz="1000" b="1" dirty="0" err="1">
                <a:solidFill>
                  <a:srgbClr val="FFC000"/>
                </a:solidFill>
              </a:rPr>
              <a:t>et</a:t>
            </a:r>
            <a:r>
              <a:rPr lang="it-IT" sz="1000" b="1" dirty="0">
                <a:solidFill>
                  <a:srgbClr val="FFC000"/>
                </a:solidFill>
              </a:rPr>
              <a:t> al EPJ 26(2005)441</a:t>
            </a:r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2214546" y="3429000"/>
            <a:ext cx="4537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FFC000"/>
                </a:solidFill>
              </a:rPr>
              <a:t>GDR Ground state decay</a:t>
            </a:r>
          </a:p>
          <a:p>
            <a:pPr algn="ctr"/>
            <a:r>
              <a:rPr lang="en-US" sz="1200" b="1" dirty="0">
                <a:solidFill>
                  <a:srgbClr val="FFC000"/>
                </a:solidFill>
              </a:rPr>
              <a:t> branching ratio  </a:t>
            </a:r>
            <a:r>
              <a:rPr lang="en-US" sz="1200" b="1" dirty="0">
                <a:solidFill>
                  <a:srgbClr val="FFC000"/>
                </a:solidFill>
                <a:sym typeface="Symbol" pitchFamily="18" charset="2"/>
              </a:rPr>
              <a:t>~</a:t>
            </a:r>
            <a:r>
              <a:rPr lang="en-US" sz="1200" b="1" dirty="0">
                <a:solidFill>
                  <a:srgbClr val="FFC000"/>
                </a:solidFill>
              </a:rPr>
              <a:t>  2% measured on </a:t>
            </a:r>
            <a:r>
              <a:rPr lang="en-US" sz="1200" b="1" baseline="30000" dirty="0">
                <a:solidFill>
                  <a:srgbClr val="FFC000"/>
                </a:solidFill>
              </a:rPr>
              <a:t>208</a:t>
            </a:r>
            <a:r>
              <a:rPr lang="en-US" sz="1200" b="1" dirty="0">
                <a:solidFill>
                  <a:srgbClr val="FFC000"/>
                </a:solidFill>
              </a:rPr>
              <a:t>Pb </a:t>
            </a:r>
          </a:p>
        </p:txBody>
      </p:sp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2395538" y="908050"/>
            <a:ext cx="3384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Virtual photon excitation </a:t>
            </a:r>
          </a:p>
          <a:p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and decay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it-IT" sz="2400" dirty="0" err="1">
                <a:solidFill>
                  <a:srgbClr val="FFC000"/>
                </a:solidFill>
                <a:latin typeface="Times New Roman" pitchFamily="18" charset="0"/>
              </a:rPr>
              <a:t>of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it-IT" b="1" dirty="0">
                <a:solidFill>
                  <a:srgbClr val="FFC000"/>
                </a:solidFill>
              </a:rPr>
              <a:t>GDR - PYGMY</a:t>
            </a: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277813" y="-71462"/>
            <a:ext cx="87137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Virtual photon scattering technique</a:t>
            </a:r>
            <a:r>
              <a:rPr lang="en-US" sz="2800" dirty="0"/>
              <a:t>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High </a:t>
            </a:r>
            <a:r>
              <a:rPr lang="en-US" sz="2800" b="1" u="sng" dirty="0">
                <a:solidFill>
                  <a:srgbClr val="FFFF00"/>
                </a:solidFill>
              </a:rPr>
              <a:t>selectivity for dipole </a:t>
            </a:r>
            <a:r>
              <a:rPr lang="en-US" sz="2800" b="1" u="sng" dirty="0" smtClean="0">
                <a:solidFill>
                  <a:srgbClr val="FFFF00"/>
                </a:solidFill>
              </a:rPr>
              <a:t>excitation</a:t>
            </a: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</a:rPr>
              <a:t>!!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33" name="Line 18"/>
          <p:cNvSpPr>
            <a:spLocks noChangeShapeType="1"/>
          </p:cNvSpPr>
          <p:nvPr/>
        </p:nvSpPr>
        <p:spPr bwMode="auto">
          <a:xfrm>
            <a:off x="2500313" y="3176575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4" name="Line 19"/>
          <p:cNvSpPr>
            <a:spLocks noChangeShapeType="1"/>
          </p:cNvSpPr>
          <p:nvPr/>
        </p:nvSpPr>
        <p:spPr bwMode="auto">
          <a:xfrm>
            <a:off x="4519613" y="3186100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5" name="Line 20"/>
          <p:cNvSpPr>
            <a:spLocks noChangeShapeType="1"/>
          </p:cNvSpPr>
          <p:nvPr/>
        </p:nvSpPr>
        <p:spPr bwMode="auto">
          <a:xfrm>
            <a:off x="2500313" y="2182800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6" name="Line 21"/>
          <p:cNvSpPr>
            <a:spLocks noChangeShapeType="1"/>
          </p:cNvSpPr>
          <p:nvPr/>
        </p:nvSpPr>
        <p:spPr bwMode="auto">
          <a:xfrm>
            <a:off x="4519613" y="2192325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2787650" y="2312975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38" name="Text Box 23"/>
          <p:cNvSpPr txBox="1">
            <a:spLocks noChangeArrowheads="1"/>
          </p:cNvSpPr>
          <p:nvPr/>
        </p:nvSpPr>
        <p:spPr bwMode="auto">
          <a:xfrm>
            <a:off x="2500313" y="3249600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C000"/>
                </a:solidFill>
              </a:rPr>
              <a:t>Coulex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 rot="5400000">
            <a:off x="3704432" y="1875619"/>
            <a:ext cx="576262" cy="6477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 rot="5400000">
            <a:off x="3557588" y="1714488"/>
            <a:ext cx="1008062" cy="1008062"/>
          </a:xfrm>
          <a:prstGeom prst="ellipse">
            <a:avLst/>
          </a:prstGeom>
          <a:solidFill>
            <a:srgbClr val="FF0000">
              <a:alpha val="21960"/>
            </a:srgbClr>
          </a:solidFill>
          <a:ln w="9525" cap="rnd">
            <a:solidFill>
              <a:srgbClr val="FFCC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 rot="10800000">
            <a:off x="4808538" y="2322500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5383213" y="2538400"/>
            <a:ext cx="309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Symbol" pitchFamily="18" charset="2"/>
              </a:rPr>
              <a:t>g</a:t>
            </a:r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5167313" y="26939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044" name="Text Box 31"/>
          <p:cNvSpPr txBox="1">
            <a:spLocks noChangeArrowheads="1"/>
          </p:cNvSpPr>
          <p:nvPr/>
        </p:nvSpPr>
        <p:spPr bwMode="auto">
          <a:xfrm>
            <a:off x="0" y="3929066"/>
            <a:ext cx="4357686" cy="297312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FF00"/>
                </a:solidFill>
              </a:rPr>
              <a:t>To excite </a:t>
            </a:r>
            <a:r>
              <a:rPr lang="en-US" b="1" dirty="0">
                <a:solidFill>
                  <a:srgbClr val="FFFF00"/>
                </a:solidFill>
              </a:rPr>
              <a:t>Dipole states one need:</a:t>
            </a:r>
          </a:p>
          <a:p>
            <a:pPr>
              <a:lnSpc>
                <a:spcPct val="3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High beam energy </a:t>
            </a:r>
          </a:p>
          <a:p>
            <a:pPr>
              <a:lnSpc>
                <a:spcPct val="4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 Large cross sections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Large </a:t>
            </a:r>
            <a:r>
              <a:rPr lang="en-US" dirty="0" err="1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baseline="-25000" dirty="0" err="1" smtClean="0">
                <a:solidFill>
                  <a:schemeClr val="bg1"/>
                </a:solidFill>
              </a:rPr>
              <a:t>GDR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baseline="-25000" dirty="0" err="1" smtClean="0">
                <a:solidFill>
                  <a:schemeClr val="bg1"/>
                </a:solidFill>
              </a:rPr>
              <a:t>GQR</a:t>
            </a:r>
            <a:r>
              <a:rPr lang="en-US" dirty="0" smtClean="0">
                <a:solidFill>
                  <a:schemeClr val="bg1"/>
                </a:solidFill>
              </a:rPr>
              <a:t> ratio</a:t>
            </a:r>
          </a:p>
          <a:p>
            <a:pPr lvl="1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rgbClr val="FFFF00"/>
                </a:solidFill>
              </a:rPr>
              <a:t>To Select </a:t>
            </a:r>
            <a:r>
              <a:rPr lang="en-US" b="1" dirty="0" smtClean="0">
                <a:solidFill>
                  <a:srgbClr val="FFFF00"/>
                </a:solidFill>
              </a:rPr>
              <a:t>projectile PDR one needs:</a:t>
            </a:r>
          </a:p>
          <a:p>
            <a:pPr>
              <a:lnSpc>
                <a:spcPct val="300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High beam energy </a:t>
            </a:r>
          </a:p>
          <a:p>
            <a:pPr>
              <a:lnSpc>
                <a:spcPct val="4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Large Doppler effects  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Good </a:t>
            </a:r>
            <a:r>
              <a:rPr lang="en-US" dirty="0" err="1" smtClean="0">
                <a:solidFill>
                  <a:schemeClr val="bg1"/>
                </a:solidFill>
              </a:rPr>
              <a:t>Z</a:t>
            </a:r>
            <a:r>
              <a:rPr lang="en-US" baseline="-25000" dirty="0" err="1" smtClean="0">
                <a:solidFill>
                  <a:schemeClr val="bg1"/>
                </a:solidFill>
              </a:rPr>
              <a:t>proj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Z</a:t>
            </a:r>
            <a:r>
              <a:rPr lang="en-US" baseline="-25000" dirty="0" err="1" smtClean="0">
                <a:solidFill>
                  <a:schemeClr val="bg1"/>
                </a:solidFill>
              </a:rPr>
              <a:t>target</a:t>
            </a:r>
            <a:r>
              <a:rPr lang="en-US" dirty="0" smtClean="0">
                <a:solidFill>
                  <a:schemeClr val="bg1"/>
                </a:solidFill>
              </a:rPr>
              <a:t> ratio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-71470" y="1000127"/>
            <a:ext cx="2470150" cy="2714625"/>
            <a:chOff x="3012" y="2069"/>
            <a:chExt cx="2635" cy="1860"/>
          </a:xfrm>
        </p:grpSpPr>
        <p:sp>
          <p:nvSpPr>
            <p:cNvPr id="1047" name="Rectangle 117"/>
            <p:cNvSpPr>
              <a:spLocks noChangeArrowheads="1"/>
            </p:cNvSpPr>
            <p:nvPr/>
          </p:nvSpPr>
          <p:spPr bwMode="auto">
            <a:xfrm>
              <a:off x="3061" y="2069"/>
              <a:ext cx="2586" cy="18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027" name="Object 29"/>
            <p:cNvGraphicFramePr>
              <a:graphicFrameLocks noChangeAspect="1"/>
            </p:cNvGraphicFramePr>
            <p:nvPr/>
          </p:nvGraphicFramePr>
          <p:xfrm>
            <a:off x="4479" y="2664"/>
            <a:ext cx="890" cy="428"/>
          </p:xfrm>
          <a:graphic>
            <a:graphicData uri="http://schemas.openxmlformats.org/presentationml/2006/ole">
              <p:oleObj spid="_x0000_s1027" name="Equation" r:id="rId6" imgW="888840" imgH="431640" progId="Equation.3">
                <p:embed/>
              </p:oleObj>
            </a:graphicData>
          </a:graphic>
        </p:graphicFrame>
        <p:grpSp>
          <p:nvGrpSpPr>
            <p:cNvPr id="1048" name="Group 116"/>
            <p:cNvGrpSpPr>
              <a:grpSpLocks/>
            </p:cNvGrpSpPr>
            <p:nvPr/>
          </p:nvGrpSpPr>
          <p:grpSpPr bwMode="auto">
            <a:xfrm>
              <a:off x="3012" y="2069"/>
              <a:ext cx="2498" cy="1772"/>
              <a:chOff x="3012" y="2069"/>
              <a:chExt cx="2498" cy="1772"/>
            </a:xfrm>
          </p:grpSpPr>
          <p:sp>
            <p:nvSpPr>
              <p:cNvPr id="1049" name="Rectangle 31"/>
              <p:cNvSpPr>
                <a:spLocks noChangeArrowheads="1"/>
              </p:cNvSpPr>
              <p:nvPr/>
            </p:nvSpPr>
            <p:spPr bwMode="auto">
              <a:xfrm>
                <a:off x="3730" y="3558"/>
                <a:ext cx="5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it-IT" sz="1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0" name="Rectangle 32"/>
              <p:cNvSpPr>
                <a:spLocks noChangeArrowheads="1"/>
              </p:cNvSpPr>
              <p:nvPr/>
            </p:nvSpPr>
            <p:spPr bwMode="auto">
              <a:xfrm>
                <a:off x="4592" y="3558"/>
                <a:ext cx="11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it-IT" sz="1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1" name="Rectangle 33"/>
              <p:cNvSpPr>
                <a:spLocks noChangeArrowheads="1"/>
              </p:cNvSpPr>
              <p:nvPr/>
            </p:nvSpPr>
            <p:spPr bwMode="auto">
              <a:xfrm>
                <a:off x="5342" y="3558"/>
                <a:ext cx="16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100</a:t>
                </a:r>
                <a:endParaRPr lang="it-IT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2" name="Rectangle 34"/>
              <p:cNvSpPr>
                <a:spLocks noChangeArrowheads="1"/>
              </p:cNvSpPr>
              <p:nvPr/>
            </p:nvSpPr>
            <p:spPr bwMode="auto">
              <a:xfrm>
                <a:off x="3266" y="3465"/>
                <a:ext cx="5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it-IT" sz="1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3" name="Rectangle 35"/>
              <p:cNvSpPr>
                <a:spLocks noChangeArrowheads="1"/>
              </p:cNvSpPr>
              <p:nvPr/>
            </p:nvSpPr>
            <p:spPr bwMode="auto">
              <a:xfrm>
                <a:off x="3240" y="3177"/>
                <a:ext cx="11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50</a:t>
                </a:r>
                <a:endParaRPr lang="it-IT" sz="1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4" name="Rectangle 36"/>
              <p:cNvSpPr>
                <a:spLocks noChangeArrowheads="1"/>
              </p:cNvSpPr>
              <p:nvPr/>
            </p:nvSpPr>
            <p:spPr bwMode="auto">
              <a:xfrm>
                <a:off x="3214" y="2887"/>
                <a:ext cx="16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100</a:t>
                </a:r>
                <a:endParaRPr lang="it-IT" sz="1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5" name="Rectangle 37"/>
              <p:cNvSpPr>
                <a:spLocks noChangeArrowheads="1"/>
              </p:cNvSpPr>
              <p:nvPr/>
            </p:nvSpPr>
            <p:spPr bwMode="auto">
              <a:xfrm>
                <a:off x="3214" y="2598"/>
                <a:ext cx="16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150</a:t>
                </a:r>
                <a:endParaRPr lang="it-IT" sz="1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6" name="Rectangle 38"/>
              <p:cNvSpPr>
                <a:spLocks noChangeArrowheads="1"/>
              </p:cNvSpPr>
              <p:nvPr/>
            </p:nvSpPr>
            <p:spPr bwMode="auto">
              <a:xfrm>
                <a:off x="3214" y="2308"/>
                <a:ext cx="168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200</a:t>
                </a:r>
                <a:endParaRPr lang="it-IT" sz="1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7" name="Line 39"/>
              <p:cNvSpPr>
                <a:spLocks noChangeShapeType="1"/>
              </p:cNvSpPr>
              <p:nvPr/>
            </p:nvSpPr>
            <p:spPr bwMode="auto">
              <a:xfrm flipV="1">
                <a:off x="3394" y="3525"/>
                <a:ext cx="0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8" name="Line 40"/>
              <p:cNvSpPr>
                <a:spLocks noChangeShapeType="1"/>
              </p:cNvSpPr>
              <p:nvPr/>
            </p:nvSpPr>
            <p:spPr bwMode="auto">
              <a:xfrm flipV="1">
                <a:off x="3478" y="3525"/>
                <a:ext cx="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9" name="Line 41"/>
              <p:cNvSpPr>
                <a:spLocks noChangeShapeType="1"/>
              </p:cNvSpPr>
              <p:nvPr/>
            </p:nvSpPr>
            <p:spPr bwMode="auto">
              <a:xfrm flipV="1">
                <a:off x="3548" y="3525"/>
                <a:ext cx="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0" name="Line 42"/>
              <p:cNvSpPr>
                <a:spLocks noChangeShapeType="1"/>
              </p:cNvSpPr>
              <p:nvPr/>
            </p:nvSpPr>
            <p:spPr bwMode="auto">
              <a:xfrm flipV="1">
                <a:off x="3607" y="3525"/>
                <a:ext cx="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1" name="Line 43"/>
              <p:cNvSpPr>
                <a:spLocks noChangeShapeType="1"/>
              </p:cNvSpPr>
              <p:nvPr/>
            </p:nvSpPr>
            <p:spPr bwMode="auto">
              <a:xfrm flipV="1">
                <a:off x="3657" y="3525"/>
                <a:ext cx="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2" name="Line 44"/>
              <p:cNvSpPr>
                <a:spLocks noChangeShapeType="1"/>
              </p:cNvSpPr>
              <p:nvPr/>
            </p:nvSpPr>
            <p:spPr bwMode="auto">
              <a:xfrm flipV="1">
                <a:off x="3703" y="3525"/>
                <a:ext cx="0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3" name="Line 45"/>
              <p:cNvSpPr>
                <a:spLocks noChangeShapeType="1"/>
              </p:cNvSpPr>
              <p:nvPr/>
            </p:nvSpPr>
            <p:spPr bwMode="auto">
              <a:xfrm flipV="1">
                <a:off x="3743" y="3525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4" name="Line 46"/>
              <p:cNvSpPr>
                <a:spLocks noChangeShapeType="1"/>
              </p:cNvSpPr>
              <p:nvPr/>
            </p:nvSpPr>
            <p:spPr bwMode="auto">
              <a:xfrm flipV="1">
                <a:off x="4006" y="3525"/>
                <a:ext cx="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5" name="Line 47"/>
              <p:cNvSpPr>
                <a:spLocks noChangeShapeType="1"/>
              </p:cNvSpPr>
              <p:nvPr/>
            </p:nvSpPr>
            <p:spPr bwMode="auto">
              <a:xfrm flipV="1">
                <a:off x="4161" y="3525"/>
                <a:ext cx="0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6" name="Line 48"/>
              <p:cNvSpPr>
                <a:spLocks noChangeShapeType="1"/>
              </p:cNvSpPr>
              <p:nvPr/>
            </p:nvSpPr>
            <p:spPr bwMode="auto">
              <a:xfrm flipV="1">
                <a:off x="4270" y="3525"/>
                <a:ext cx="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7" name="Line 49"/>
              <p:cNvSpPr>
                <a:spLocks noChangeShapeType="1"/>
              </p:cNvSpPr>
              <p:nvPr/>
            </p:nvSpPr>
            <p:spPr bwMode="auto">
              <a:xfrm flipV="1">
                <a:off x="4356" y="3525"/>
                <a:ext cx="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8" name="Line 50"/>
              <p:cNvSpPr>
                <a:spLocks noChangeShapeType="1"/>
              </p:cNvSpPr>
              <p:nvPr/>
            </p:nvSpPr>
            <p:spPr bwMode="auto">
              <a:xfrm flipV="1">
                <a:off x="4424" y="3525"/>
                <a:ext cx="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9" name="Line 51"/>
              <p:cNvSpPr>
                <a:spLocks noChangeShapeType="1"/>
              </p:cNvSpPr>
              <p:nvPr/>
            </p:nvSpPr>
            <p:spPr bwMode="auto">
              <a:xfrm flipV="1">
                <a:off x="4483" y="3525"/>
                <a:ext cx="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0" name="Line 52"/>
              <p:cNvSpPr>
                <a:spLocks noChangeShapeType="1"/>
              </p:cNvSpPr>
              <p:nvPr/>
            </p:nvSpPr>
            <p:spPr bwMode="auto">
              <a:xfrm flipV="1">
                <a:off x="4534" y="3525"/>
                <a:ext cx="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1" name="Line 53"/>
              <p:cNvSpPr>
                <a:spLocks noChangeShapeType="1"/>
              </p:cNvSpPr>
              <p:nvPr/>
            </p:nvSpPr>
            <p:spPr bwMode="auto">
              <a:xfrm flipV="1">
                <a:off x="4579" y="3525"/>
                <a:ext cx="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2" name="Line 54"/>
              <p:cNvSpPr>
                <a:spLocks noChangeShapeType="1"/>
              </p:cNvSpPr>
              <p:nvPr/>
            </p:nvSpPr>
            <p:spPr bwMode="auto">
              <a:xfrm flipV="1">
                <a:off x="4619" y="3525"/>
                <a:ext cx="0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3" name="Line 55"/>
              <p:cNvSpPr>
                <a:spLocks noChangeShapeType="1"/>
              </p:cNvSpPr>
              <p:nvPr/>
            </p:nvSpPr>
            <p:spPr bwMode="auto">
              <a:xfrm flipV="1">
                <a:off x="4882" y="3525"/>
                <a:ext cx="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4" name="Line 56"/>
              <p:cNvSpPr>
                <a:spLocks noChangeShapeType="1"/>
              </p:cNvSpPr>
              <p:nvPr/>
            </p:nvSpPr>
            <p:spPr bwMode="auto">
              <a:xfrm flipV="1">
                <a:off x="5038" y="3525"/>
                <a:ext cx="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5" name="Line 57"/>
              <p:cNvSpPr>
                <a:spLocks noChangeShapeType="1"/>
              </p:cNvSpPr>
              <p:nvPr/>
            </p:nvSpPr>
            <p:spPr bwMode="auto">
              <a:xfrm flipV="1">
                <a:off x="5146" y="3525"/>
                <a:ext cx="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6" name="Line 58"/>
              <p:cNvSpPr>
                <a:spLocks noChangeShapeType="1"/>
              </p:cNvSpPr>
              <p:nvPr/>
            </p:nvSpPr>
            <p:spPr bwMode="auto">
              <a:xfrm flipV="1">
                <a:off x="5232" y="3525"/>
                <a:ext cx="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7" name="Line 59"/>
              <p:cNvSpPr>
                <a:spLocks noChangeShapeType="1"/>
              </p:cNvSpPr>
              <p:nvPr/>
            </p:nvSpPr>
            <p:spPr bwMode="auto">
              <a:xfrm flipV="1">
                <a:off x="5301" y="3525"/>
                <a:ext cx="0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8" name="Line 60"/>
              <p:cNvSpPr>
                <a:spLocks noChangeShapeType="1"/>
              </p:cNvSpPr>
              <p:nvPr/>
            </p:nvSpPr>
            <p:spPr bwMode="auto">
              <a:xfrm flipV="1">
                <a:off x="5359" y="3525"/>
                <a:ext cx="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9" name="Line 61"/>
              <p:cNvSpPr>
                <a:spLocks noChangeShapeType="1"/>
              </p:cNvSpPr>
              <p:nvPr/>
            </p:nvSpPr>
            <p:spPr bwMode="auto">
              <a:xfrm flipV="1">
                <a:off x="5411" y="3525"/>
                <a:ext cx="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0" name="Line 62"/>
              <p:cNvSpPr>
                <a:spLocks noChangeShapeType="1"/>
              </p:cNvSpPr>
              <p:nvPr/>
            </p:nvSpPr>
            <p:spPr bwMode="auto">
              <a:xfrm flipV="1">
                <a:off x="5455" y="3525"/>
                <a:ext cx="1" cy="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1" name="Line 63"/>
              <p:cNvSpPr>
                <a:spLocks noChangeShapeType="1"/>
              </p:cNvSpPr>
              <p:nvPr/>
            </p:nvSpPr>
            <p:spPr bwMode="auto">
              <a:xfrm flipV="1">
                <a:off x="5495" y="3525"/>
                <a:ext cx="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2" name="Line 64"/>
              <p:cNvSpPr>
                <a:spLocks noChangeShapeType="1"/>
              </p:cNvSpPr>
              <p:nvPr/>
            </p:nvSpPr>
            <p:spPr bwMode="auto">
              <a:xfrm>
                <a:off x="3394" y="3525"/>
                <a:ext cx="210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3" name="Line 65"/>
              <p:cNvSpPr>
                <a:spLocks noChangeShapeType="1"/>
              </p:cNvSpPr>
              <p:nvPr/>
            </p:nvSpPr>
            <p:spPr bwMode="auto">
              <a:xfrm>
                <a:off x="3370" y="3525"/>
                <a:ext cx="2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4" name="Line 66"/>
              <p:cNvSpPr>
                <a:spLocks noChangeShapeType="1"/>
              </p:cNvSpPr>
              <p:nvPr/>
            </p:nvSpPr>
            <p:spPr bwMode="auto">
              <a:xfrm>
                <a:off x="3382" y="3380"/>
                <a:ext cx="1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5" name="Line 67"/>
              <p:cNvSpPr>
                <a:spLocks noChangeShapeType="1"/>
              </p:cNvSpPr>
              <p:nvPr/>
            </p:nvSpPr>
            <p:spPr bwMode="auto">
              <a:xfrm>
                <a:off x="3370" y="3236"/>
                <a:ext cx="2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6" name="Line 68"/>
              <p:cNvSpPr>
                <a:spLocks noChangeShapeType="1"/>
              </p:cNvSpPr>
              <p:nvPr/>
            </p:nvSpPr>
            <p:spPr bwMode="auto">
              <a:xfrm>
                <a:off x="3382" y="3091"/>
                <a:ext cx="1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7" name="Line 69"/>
              <p:cNvSpPr>
                <a:spLocks noChangeShapeType="1"/>
              </p:cNvSpPr>
              <p:nvPr/>
            </p:nvSpPr>
            <p:spPr bwMode="auto">
              <a:xfrm>
                <a:off x="3370" y="2946"/>
                <a:ext cx="2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8" name="Line 70"/>
              <p:cNvSpPr>
                <a:spLocks noChangeShapeType="1"/>
              </p:cNvSpPr>
              <p:nvPr/>
            </p:nvSpPr>
            <p:spPr bwMode="auto">
              <a:xfrm>
                <a:off x="3382" y="2801"/>
                <a:ext cx="1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9" name="Line 71"/>
              <p:cNvSpPr>
                <a:spLocks noChangeShapeType="1"/>
              </p:cNvSpPr>
              <p:nvPr/>
            </p:nvSpPr>
            <p:spPr bwMode="auto">
              <a:xfrm>
                <a:off x="3370" y="2657"/>
                <a:ext cx="2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90" name="Line 72"/>
              <p:cNvSpPr>
                <a:spLocks noChangeShapeType="1"/>
              </p:cNvSpPr>
              <p:nvPr/>
            </p:nvSpPr>
            <p:spPr bwMode="auto">
              <a:xfrm>
                <a:off x="3382" y="2512"/>
                <a:ext cx="12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91" name="Line 73"/>
              <p:cNvSpPr>
                <a:spLocks noChangeShapeType="1"/>
              </p:cNvSpPr>
              <p:nvPr/>
            </p:nvSpPr>
            <p:spPr bwMode="auto">
              <a:xfrm>
                <a:off x="3370" y="2367"/>
                <a:ext cx="2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92" name="Line 74"/>
              <p:cNvSpPr>
                <a:spLocks noChangeShapeType="1"/>
              </p:cNvSpPr>
              <p:nvPr/>
            </p:nvSpPr>
            <p:spPr bwMode="auto">
              <a:xfrm flipV="1">
                <a:off x="3394" y="2251"/>
                <a:ext cx="0" cy="127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93" name="Freeform 75"/>
              <p:cNvSpPr>
                <a:spLocks/>
              </p:cNvSpPr>
              <p:nvPr/>
            </p:nvSpPr>
            <p:spPr bwMode="auto">
              <a:xfrm>
                <a:off x="4410" y="3228"/>
                <a:ext cx="340" cy="295"/>
              </a:xfrm>
              <a:custGeom>
                <a:avLst/>
                <a:gdLst>
                  <a:gd name="T0" fmla="*/ 0 w 2315"/>
                  <a:gd name="T1" fmla="*/ 0 h 1998"/>
                  <a:gd name="T2" fmla="*/ 0 w 2315"/>
                  <a:gd name="T3" fmla="*/ 0 h 1998"/>
                  <a:gd name="T4" fmla="*/ 0 w 2315"/>
                  <a:gd name="T5" fmla="*/ 0 h 1998"/>
                  <a:gd name="T6" fmla="*/ 0 w 2315"/>
                  <a:gd name="T7" fmla="*/ 0 h 1998"/>
                  <a:gd name="T8" fmla="*/ 0 w 2315"/>
                  <a:gd name="T9" fmla="*/ 0 h 1998"/>
                  <a:gd name="T10" fmla="*/ 0 w 2315"/>
                  <a:gd name="T11" fmla="*/ 0 h 1998"/>
                  <a:gd name="T12" fmla="*/ 0 w 2315"/>
                  <a:gd name="T13" fmla="*/ 0 h 1998"/>
                  <a:gd name="T14" fmla="*/ 0 w 2315"/>
                  <a:gd name="T15" fmla="*/ 0 h 1998"/>
                  <a:gd name="T16" fmla="*/ 0 w 2315"/>
                  <a:gd name="T17" fmla="*/ 0 h 1998"/>
                  <a:gd name="T18" fmla="*/ 0 w 2315"/>
                  <a:gd name="T19" fmla="*/ 0 h 1998"/>
                  <a:gd name="T20" fmla="*/ 0 w 2315"/>
                  <a:gd name="T21" fmla="*/ 0 h 1998"/>
                  <a:gd name="T22" fmla="*/ 0 w 2315"/>
                  <a:gd name="T23" fmla="*/ 0 h 1998"/>
                  <a:gd name="T24" fmla="*/ 0 w 2315"/>
                  <a:gd name="T25" fmla="*/ 0 h 1998"/>
                  <a:gd name="T26" fmla="*/ 0 w 2315"/>
                  <a:gd name="T27" fmla="*/ 0 h 1998"/>
                  <a:gd name="T28" fmla="*/ 0 w 2315"/>
                  <a:gd name="T29" fmla="*/ 0 h 1998"/>
                  <a:gd name="T30" fmla="*/ 0 w 2315"/>
                  <a:gd name="T31" fmla="*/ 0 h 1998"/>
                  <a:gd name="T32" fmla="*/ 0 w 2315"/>
                  <a:gd name="T33" fmla="*/ 0 h 1998"/>
                  <a:gd name="T34" fmla="*/ 0 w 2315"/>
                  <a:gd name="T35" fmla="*/ 0 h 1998"/>
                  <a:gd name="T36" fmla="*/ 0 w 2315"/>
                  <a:gd name="T37" fmla="*/ 0 h 1998"/>
                  <a:gd name="T38" fmla="*/ 0 w 2315"/>
                  <a:gd name="T39" fmla="*/ 0 h 1998"/>
                  <a:gd name="T40" fmla="*/ 0 w 2315"/>
                  <a:gd name="T41" fmla="*/ 0 h 1998"/>
                  <a:gd name="T42" fmla="*/ 0 w 2315"/>
                  <a:gd name="T43" fmla="*/ 0 h 1998"/>
                  <a:gd name="T44" fmla="*/ 0 w 2315"/>
                  <a:gd name="T45" fmla="*/ 0 h 1998"/>
                  <a:gd name="T46" fmla="*/ 0 w 2315"/>
                  <a:gd name="T47" fmla="*/ 0 h 1998"/>
                  <a:gd name="T48" fmla="*/ 0 w 2315"/>
                  <a:gd name="T49" fmla="*/ 0 h 1998"/>
                  <a:gd name="T50" fmla="*/ 0 w 2315"/>
                  <a:gd name="T51" fmla="*/ 0 h 1998"/>
                  <a:gd name="T52" fmla="*/ 0 w 2315"/>
                  <a:gd name="T53" fmla="*/ 0 h 1998"/>
                  <a:gd name="T54" fmla="*/ 0 w 2315"/>
                  <a:gd name="T55" fmla="*/ 0 h 1998"/>
                  <a:gd name="T56" fmla="*/ 0 w 2315"/>
                  <a:gd name="T57" fmla="*/ 0 h 1998"/>
                  <a:gd name="T58" fmla="*/ 0 w 2315"/>
                  <a:gd name="T59" fmla="*/ 0 h 1998"/>
                  <a:gd name="T60" fmla="*/ 0 w 2315"/>
                  <a:gd name="T61" fmla="*/ 0 h 1998"/>
                  <a:gd name="T62" fmla="*/ 0 w 2315"/>
                  <a:gd name="T63" fmla="*/ 0 h 1998"/>
                  <a:gd name="T64" fmla="*/ 0 w 2315"/>
                  <a:gd name="T65" fmla="*/ 0 h 1998"/>
                  <a:gd name="T66" fmla="*/ 0 w 2315"/>
                  <a:gd name="T67" fmla="*/ 0 h 1998"/>
                  <a:gd name="T68" fmla="*/ 0 w 2315"/>
                  <a:gd name="T69" fmla="*/ 0 h 1998"/>
                  <a:gd name="T70" fmla="*/ 0 w 2315"/>
                  <a:gd name="T71" fmla="*/ 0 h 1998"/>
                  <a:gd name="T72" fmla="*/ 0 w 2315"/>
                  <a:gd name="T73" fmla="*/ 0 h 1998"/>
                  <a:gd name="T74" fmla="*/ 0 w 2315"/>
                  <a:gd name="T75" fmla="*/ 0 h 1998"/>
                  <a:gd name="T76" fmla="*/ 0 w 2315"/>
                  <a:gd name="T77" fmla="*/ 0 h 19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15"/>
                  <a:gd name="T118" fmla="*/ 0 h 1998"/>
                  <a:gd name="T119" fmla="*/ 2315 w 2315"/>
                  <a:gd name="T120" fmla="*/ 1998 h 19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15" h="1998">
                    <a:moveTo>
                      <a:pt x="0" y="0"/>
                    </a:moveTo>
                    <a:lnTo>
                      <a:pt x="83" y="63"/>
                    </a:lnTo>
                    <a:lnTo>
                      <a:pt x="158" y="150"/>
                    </a:lnTo>
                    <a:lnTo>
                      <a:pt x="229" y="210"/>
                    </a:lnTo>
                    <a:lnTo>
                      <a:pt x="294" y="265"/>
                    </a:lnTo>
                    <a:lnTo>
                      <a:pt x="353" y="316"/>
                    </a:lnTo>
                    <a:lnTo>
                      <a:pt x="409" y="364"/>
                    </a:lnTo>
                    <a:lnTo>
                      <a:pt x="461" y="408"/>
                    </a:lnTo>
                    <a:lnTo>
                      <a:pt x="510" y="451"/>
                    </a:lnTo>
                    <a:lnTo>
                      <a:pt x="556" y="491"/>
                    </a:lnTo>
                    <a:lnTo>
                      <a:pt x="601" y="528"/>
                    </a:lnTo>
                    <a:lnTo>
                      <a:pt x="642" y="565"/>
                    </a:lnTo>
                    <a:lnTo>
                      <a:pt x="682" y="599"/>
                    </a:lnTo>
                    <a:lnTo>
                      <a:pt x="720" y="631"/>
                    </a:lnTo>
                    <a:lnTo>
                      <a:pt x="757" y="663"/>
                    </a:lnTo>
                    <a:lnTo>
                      <a:pt x="793" y="692"/>
                    </a:lnTo>
                    <a:lnTo>
                      <a:pt x="825" y="721"/>
                    </a:lnTo>
                    <a:lnTo>
                      <a:pt x="857" y="749"/>
                    </a:lnTo>
                    <a:lnTo>
                      <a:pt x="889" y="775"/>
                    </a:lnTo>
                    <a:lnTo>
                      <a:pt x="919" y="801"/>
                    </a:lnTo>
                    <a:lnTo>
                      <a:pt x="948" y="826"/>
                    </a:lnTo>
                    <a:lnTo>
                      <a:pt x="975" y="850"/>
                    </a:lnTo>
                    <a:lnTo>
                      <a:pt x="1003" y="873"/>
                    </a:lnTo>
                    <a:lnTo>
                      <a:pt x="1029" y="896"/>
                    </a:lnTo>
                    <a:lnTo>
                      <a:pt x="1055" y="918"/>
                    </a:lnTo>
                    <a:lnTo>
                      <a:pt x="1080" y="939"/>
                    </a:lnTo>
                    <a:lnTo>
                      <a:pt x="1103" y="959"/>
                    </a:lnTo>
                    <a:lnTo>
                      <a:pt x="1126" y="979"/>
                    </a:lnTo>
                    <a:lnTo>
                      <a:pt x="1149" y="999"/>
                    </a:lnTo>
                    <a:lnTo>
                      <a:pt x="1172" y="1018"/>
                    </a:lnTo>
                    <a:lnTo>
                      <a:pt x="1193" y="1036"/>
                    </a:lnTo>
                    <a:lnTo>
                      <a:pt x="1213" y="1055"/>
                    </a:lnTo>
                    <a:lnTo>
                      <a:pt x="1235" y="1072"/>
                    </a:lnTo>
                    <a:lnTo>
                      <a:pt x="1255" y="1088"/>
                    </a:lnTo>
                    <a:lnTo>
                      <a:pt x="1273" y="1105"/>
                    </a:lnTo>
                    <a:lnTo>
                      <a:pt x="1293" y="1122"/>
                    </a:lnTo>
                    <a:lnTo>
                      <a:pt x="1390" y="1205"/>
                    </a:lnTo>
                    <a:lnTo>
                      <a:pt x="1974" y="1706"/>
                    </a:lnTo>
                    <a:lnTo>
                      <a:pt x="2315" y="1998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94" name="Freeform 76"/>
              <p:cNvSpPr>
                <a:spLocks/>
              </p:cNvSpPr>
              <p:nvPr/>
            </p:nvSpPr>
            <p:spPr bwMode="auto">
              <a:xfrm>
                <a:off x="3395" y="2349"/>
                <a:ext cx="2060" cy="1176"/>
              </a:xfrm>
              <a:custGeom>
                <a:avLst/>
                <a:gdLst>
                  <a:gd name="T0" fmla="*/ 0 w 2280"/>
                  <a:gd name="T1" fmla="*/ 0 h 1290"/>
                  <a:gd name="T2" fmla="*/ 223 w 2280"/>
                  <a:gd name="T3" fmla="*/ 207 h 1290"/>
                  <a:gd name="T4" fmla="*/ 345 w 2280"/>
                  <a:gd name="T5" fmla="*/ 317 h 1290"/>
                  <a:gd name="T6" fmla="*/ 427 w 2280"/>
                  <a:gd name="T7" fmla="*/ 392 h 1290"/>
                  <a:gd name="T8" fmla="*/ 490 w 2280"/>
                  <a:gd name="T9" fmla="*/ 448 h 1290"/>
                  <a:gd name="T10" fmla="*/ 539 w 2280"/>
                  <a:gd name="T11" fmla="*/ 492 h 1290"/>
                  <a:gd name="T12" fmla="*/ 581 w 2280"/>
                  <a:gd name="T13" fmla="*/ 527 h 1290"/>
                  <a:gd name="T14" fmla="*/ 617 w 2280"/>
                  <a:gd name="T15" fmla="*/ 560 h 1290"/>
                  <a:gd name="T16" fmla="*/ 647 w 2280"/>
                  <a:gd name="T17" fmla="*/ 584 h 1290"/>
                  <a:gd name="T18" fmla="*/ 677 w 2280"/>
                  <a:gd name="T19" fmla="*/ 606 h 1290"/>
                  <a:gd name="T20" fmla="*/ 700 w 2280"/>
                  <a:gd name="T21" fmla="*/ 627 h 1290"/>
                  <a:gd name="T22" fmla="*/ 724 w 2280"/>
                  <a:gd name="T23" fmla="*/ 645 h 1290"/>
                  <a:gd name="T24" fmla="*/ 745 w 2280"/>
                  <a:gd name="T25" fmla="*/ 660 h 1290"/>
                  <a:gd name="T26" fmla="*/ 764 w 2280"/>
                  <a:gd name="T27" fmla="*/ 673 h 1290"/>
                  <a:gd name="T28" fmla="*/ 782 w 2280"/>
                  <a:gd name="T29" fmla="*/ 686 h 1290"/>
                  <a:gd name="T30" fmla="*/ 800 w 2280"/>
                  <a:gd name="T31" fmla="*/ 697 h 1290"/>
                  <a:gd name="T32" fmla="*/ 814 w 2280"/>
                  <a:gd name="T33" fmla="*/ 707 h 1290"/>
                  <a:gd name="T34" fmla="*/ 829 w 2280"/>
                  <a:gd name="T35" fmla="*/ 716 h 1290"/>
                  <a:gd name="T36" fmla="*/ 844 w 2280"/>
                  <a:gd name="T37" fmla="*/ 724 h 1290"/>
                  <a:gd name="T38" fmla="*/ 857 w 2280"/>
                  <a:gd name="T39" fmla="*/ 731 h 1290"/>
                  <a:gd name="T40" fmla="*/ 869 w 2280"/>
                  <a:gd name="T41" fmla="*/ 738 h 1290"/>
                  <a:gd name="T42" fmla="*/ 882 w 2280"/>
                  <a:gd name="T43" fmla="*/ 745 h 1290"/>
                  <a:gd name="T44" fmla="*/ 893 w 2280"/>
                  <a:gd name="T45" fmla="*/ 750 h 1290"/>
                  <a:gd name="T46" fmla="*/ 904 w 2280"/>
                  <a:gd name="T47" fmla="*/ 755 h 1290"/>
                  <a:gd name="T48" fmla="*/ 914 w 2280"/>
                  <a:gd name="T49" fmla="*/ 759 h 1290"/>
                  <a:gd name="T50" fmla="*/ 924 w 2280"/>
                  <a:gd name="T51" fmla="*/ 765 h 1290"/>
                  <a:gd name="T52" fmla="*/ 934 w 2280"/>
                  <a:gd name="T53" fmla="*/ 768 h 1290"/>
                  <a:gd name="T54" fmla="*/ 943 w 2280"/>
                  <a:gd name="T55" fmla="*/ 771 h 1290"/>
                  <a:gd name="T56" fmla="*/ 951 w 2280"/>
                  <a:gd name="T57" fmla="*/ 776 h 1290"/>
                  <a:gd name="T58" fmla="*/ 961 w 2280"/>
                  <a:gd name="T59" fmla="*/ 777 h 1290"/>
                  <a:gd name="T60" fmla="*/ 969 w 2280"/>
                  <a:gd name="T61" fmla="*/ 780 h 1290"/>
                  <a:gd name="T62" fmla="*/ 977 w 2280"/>
                  <a:gd name="T63" fmla="*/ 784 h 1290"/>
                  <a:gd name="T64" fmla="*/ 986 w 2280"/>
                  <a:gd name="T65" fmla="*/ 785 h 1290"/>
                  <a:gd name="T66" fmla="*/ 994 w 2280"/>
                  <a:gd name="T67" fmla="*/ 787 h 1290"/>
                  <a:gd name="T68" fmla="*/ 1002 w 2280"/>
                  <a:gd name="T69" fmla="*/ 789 h 1290"/>
                  <a:gd name="T70" fmla="*/ 1007 w 2280"/>
                  <a:gd name="T71" fmla="*/ 792 h 1290"/>
                  <a:gd name="T72" fmla="*/ 1015 w 2280"/>
                  <a:gd name="T73" fmla="*/ 793 h 1290"/>
                  <a:gd name="T74" fmla="*/ 1021 w 2280"/>
                  <a:gd name="T75" fmla="*/ 794 h 1290"/>
                  <a:gd name="T76" fmla="*/ 1028 w 2280"/>
                  <a:gd name="T77" fmla="*/ 795 h 1290"/>
                  <a:gd name="T78" fmla="*/ 1035 w 2280"/>
                  <a:gd name="T79" fmla="*/ 798 h 1290"/>
                  <a:gd name="T80" fmla="*/ 1041 w 2280"/>
                  <a:gd name="T81" fmla="*/ 799 h 1290"/>
                  <a:gd name="T82" fmla="*/ 1047 w 2280"/>
                  <a:gd name="T83" fmla="*/ 800 h 1290"/>
                  <a:gd name="T84" fmla="*/ 1053 w 2280"/>
                  <a:gd name="T85" fmla="*/ 801 h 1290"/>
                  <a:gd name="T86" fmla="*/ 1059 w 2280"/>
                  <a:gd name="T87" fmla="*/ 802 h 1290"/>
                  <a:gd name="T88" fmla="*/ 1065 w 2280"/>
                  <a:gd name="T89" fmla="*/ 802 h 1290"/>
                  <a:gd name="T90" fmla="*/ 1095 w 2280"/>
                  <a:gd name="T91" fmla="*/ 806 h 1290"/>
                  <a:gd name="T92" fmla="*/ 1270 w 2280"/>
                  <a:gd name="T93" fmla="*/ 812 h 1290"/>
                  <a:gd name="T94" fmla="*/ 1372 w 2280"/>
                  <a:gd name="T95" fmla="*/ 812 h 12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80"/>
                  <a:gd name="T145" fmla="*/ 0 h 1290"/>
                  <a:gd name="T146" fmla="*/ 2280 w 2280"/>
                  <a:gd name="T147" fmla="*/ 1290 h 12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80" h="1290">
                    <a:moveTo>
                      <a:pt x="0" y="0"/>
                    </a:moveTo>
                    <a:lnTo>
                      <a:pt x="370" y="328"/>
                    </a:lnTo>
                    <a:lnTo>
                      <a:pt x="573" y="505"/>
                    </a:lnTo>
                    <a:lnTo>
                      <a:pt x="710" y="623"/>
                    </a:lnTo>
                    <a:lnTo>
                      <a:pt x="813" y="711"/>
                    </a:lnTo>
                    <a:lnTo>
                      <a:pt x="896" y="781"/>
                    </a:lnTo>
                    <a:lnTo>
                      <a:pt x="965" y="838"/>
                    </a:lnTo>
                    <a:lnTo>
                      <a:pt x="1025" y="887"/>
                    </a:lnTo>
                    <a:lnTo>
                      <a:pt x="1076" y="928"/>
                    </a:lnTo>
                    <a:lnTo>
                      <a:pt x="1123" y="964"/>
                    </a:lnTo>
                    <a:lnTo>
                      <a:pt x="1164" y="996"/>
                    </a:lnTo>
                    <a:lnTo>
                      <a:pt x="1202" y="1023"/>
                    </a:lnTo>
                    <a:lnTo>
                      <a:pt x="1237" y="1048"/>
                    </a:lnTo>
                    <a:lnTo>
                      <a:pt x="1270" y="1069"/>
                    </a:lnTo>
                    <a:lnTo>
                      <a:pt x="1299" y="1089"/>
                    </a:lnTo>
                    <a:lnTo>
                      <a:pt x="1327" y="1107"/>
                    </a:lnTo>
                    <a:lnTo>
                      <a:pt x="1353" y="1123"/>
                    </a:lnTo>
                    <a:lnTo>
                      <a:pt x="1378" y="1137"/>
                    </a:lnTo>
                    <a:lnTo>
                      <a:pt x="1401" y="1150"/>
                    </a:lnTo>
                    <a:lnTo>
                      <a:pt x="1423" y="1162"/>
                    </a:lnTo>
                    <a:lnTo>
                      <a:pt x="1444" y="1173"/>
                    </a:lnTo>
                    <a:lnTo>
                      <a:pt x="1464" y="1182"/>
                    </a:lnTo>
                    <a:lnTo>
                      <a:pt x="1483" y="1191"/>
                    </a:lnTo>
                    <a:lnTo>
                      <a:pt x="1501" y="1199"/>
                    </a:lnTo>
                    <a:lnTo>
                      <a:pt x="1519" y="1207"/>
                    </a:lnTo>
                    <a:lnTo>
                      <a:pt x="1535" y="1214"/>
                    </a:lnTo>
                    <a:lnTo>
                      <a:pt x="1551" y="1220"/>
                    </a:lnTo>
                    <a:lnTo>
                      <a:pt x="1567" y="1225"/>
                    </a:lnTo>
                    <a:lnTo>
                      <a:pt x="1582" y="1231"/>
                    </a:lnTo>
                    <a:lnTo>
                      <a:pt x="1597" y="1235"/>
                    </a:lnTo>
                    <a:lnTo>
                      <a:pt x="1610" y="1240"/>
                    </a:lnTo>
                    <a:lnTo>
                      <a:pt x="1624" y="1244"/>
                    </a:lnTo>
                    <a:lnTo>
                      <a:pt x="1637" y="1247"/>
                    </a:lnTo>
                    <a:lnTo>
                      <a:pt x="1650" y="1251"/>
                    </a:lnTo>
                    <a:lnTo>
                      <a:pt x="1663" y="1254"/>
                    </a:lnTo>
                    <a:lnTo>
                      <a:pt x="1674" y="1257"/>
                    </a:lnTo>
                    <a:lnTo>
                      <a:pt x="1686" y="1260"/>
                    </a:lnTo>
                    <a:lnTo>
                      <a:pt x="1697" y="1262"/>
                    </a:lnTo>
                    <a:lnTo>
                      <a:pt x="1709" y="1264"/>
                    </a:lnTo>
                    <a:lnTo>
                      <a:pt x="1719" y="1267"/>
                    </a:lnTo>
                    <a:lnTo>
                      <a:pt x="1729" y="1268"/>
                    </a:lnTo>
                    <a:lnTo>
                      <a:pt x="1740" y="1270"/>
                    </a:lnTo>
                    <a:lnTo>
                      <a:pt x="1750" y="1271"/>
                    </a:lnTo>
                    <a:lnTo>
                      <a:pt x="1759" y="1273"/>
                    </a:lnTo>
                    <a:lnTo>
                      <a:pt x="1769" y="1274"/>
                    </a:lnTo>
                    <a:lnTo>
                      <a:pt x="1818" y="1280"/>
                    </a:lnTo>
                    <a:lnTo>
                      <a:pt x="2110" y="1290"/>
                    </a:lnTo>
                    <a:lnTo>
                      <a:pt x="2280" y="129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95" name="Rectangle 77"/>
              <p:cNvSpPr>
                <a:spLocks noChangeArrowheads="1"/>
              </p:cNvSpPr>
              <p:nvPr/>
            </p:nvSpPr>
            <p:spPr bwMode="auto">
              <a:xfrm>
                <a:off x="3789" y="2069"/>
                <a:ext cx="1466" cy="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Virtual Photon </a:t>
                </a:r>
              </a:p>
              <a:p>
                <a:r>
                  <a:rPr lang="it-IT" sz="1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spectra E1</a:t>
                </a:r>
                <a:endParaRPr lang="it-IT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6" name="Rectangle 78"/>
              <p:cNvSpPr>
                <a:spLocks noChangeArrowheads="1"/>
              </p:cNvSpPr>
              <p:nvPr/>
            </p:nvSpPr>
            <p:spPr bwMode="auto">
              <a:xfrm rot="-5400000">
                <a:off x="3138" y="2750"/>
                <a:ext cx="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 sz="1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7" name="Rectangle 79"/>
              <p:cNvSpPr>
                <a:spLocks noChangeArrowheads="1"/>
              </p:cNvSpPr>
              <p:nvPr/>
            </p:nvSpPr>
            <p:spPr bwMode="auto">
              <a:xfrm>
                <a:off x="4335" y="3687"/>
                <a:ext cx="47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E* (keV)</a:t>
                </a:r>
                <a:endParaRPr lang="it-IT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8" name="Rectangle 80"/>
              <p:cNvSpPr>
                <a:spLocks noChangeArrowheads="1"/>
              </p:cNvSpPr>
              <p:nvPr/>
            </p:nvSpPr>
            <p:spPr bwMode="auto">
              <a:xfrm>
                <a:off x="4312" y="3342"/>
                <a:ext cx="19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it-IT" sz="1400" baseline="-25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max</a:t>
                </a:r>
                <a:endParaRPr lang="it-IT" sz="14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5" name="Rectangle 125"/>
          <p:cNvSpPr>
            <a:spLocks noChangeArrowheads="1"/>
          </p:cNvSpPr>
          <p:nvPr/>
        </p:nvSpPr>
        <p:spPr bwMode="auto">
          <a:xfrm>
            <a:off x="5429224" y="4356107"/>
            <a:ext cx="3714776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76" name="Object 115"/>
          <p:cNvGraphicFramePr>
            <a:graphicFrameLocks noChangeAspect="1"/>
          </p:cNvGraphicFramePr>
          <p:nvPr/>
        </p:nvGraphicFramePr>
        <p:xfrm>
          <a:off x="5656233" y="4429132"/>
          <a:ext cx="3273453" cy="677863"/>
        </p:xfrm>
        <a:graphic>
          <a:graphicData uri="http://schemas.openxmlformats.org/presentationml/2006/ole">
            <p:oleObj spid="_x0000_s1028" name="Equazione" r:id="rId7" imgW="2019240" imgH="419040" progId="Equation.3">
              <p:embed/>
            </p:oleObj>
          </a:graphicData>
        </a:graphic>
      </p:graphicFrame>
      <p:sp>
        <p:nvSpPr>
          <p:cNvPr id="77" name="Rectangle 119"/>
          <p:cNvSpPr>
            <a:spLocks noChangeArrowheads="1"/>
          </p:cNvSpPr>
          <p:nvPr/>
        </p:nvSpPr>
        <p:spPr bwMode="auto">
          <a:xfrm>
            <a:off x="6429357" y="4418028"/>
            <a:ext cx="1523990" cy="658804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8" name="Rectangle 120"/>
          <p:cNvSpPr>
            <a:spLocks noChangeArrowheads="1"/>
          </p:cNvSpPr>
          <p:nvPr/>
        </p:nvSpPr>
        <p:spPr bwMode="auto">
          <a:xfrm>
            <a:off x="8024783" y="4418028"/>
            <a:ext cx="936625" cy="65880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9" name="Text Box 121"/>
          <p:cNvSpPr txBox="1">
            <a:spLocks noChangeArrowheads="1"/>
          </p:cNvSpPr>
          <p:nvPr/>
        </p:nvSpPr>
        <p:spPr bwMode="auto">
          <a:xfrm>
            <a:off x="4784696" y="6011870"/>
            <a:ext cx="2289175" cy="3762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Reaction Cinematics</a:t>
            </a:r>
          </a:p>
        </p:txBody>
      </p:sp>
      <p:sp>
        <p:nvSpPr>
          <p:cNvPr id="80" name="Text Box 122"/>
          <p:cNvSpPr txBox="1">
            <a:spLocks noChangeArrowheads="1"/>
          </p:cNvSpPr>
          <p:nvPr/>
        </p:nvSpPr>
        <p:spPr bwMode="auto">
          <a:xfrm>
            <a:off x="7161183" y="6011870"/>
            <a:ext cx="1971675" cy="3762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Nuclear Structure</a:t>
            </a:r>
          </a:p>
        </p:txBody>
      </p:sp>
      <p:cxnSp>
        <p:nvCxnSpPr>
          <p:cNvPr id="81" name="AutoShape 123"/>
          <p:cNvCxnSpPr>
            <a:cxnSpLocks noChangeShapeType="1"/>
            <a:stCxn id="77" idx="2"/>
            <a:endCxn id="79" idx="0"/>
          </p:cNvCxnSpPr>
          <p:nvPr/>
        </p:nvCxnSpPr>
        <p:spPr bwMode="auto">
          <a:xfrm rot="5400000">
            <a:off x="6092799" y="4913317"/>
            <a:ext cx="935038" cy="126206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33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82" name="AutoShape 124"/>
          <p:cNvCxnSpPr>
            <a:cxnSpLocks noChangeShapeType="1"/>
            <a:stCxn id="78" idx="2"/>
            <a:endCxn id="80" idx="0"/>
          </p:cNvCxnSpPr>
          <p:nvPr/>
        </p:nvCxnSpPr>
        <p:spPr bwMode="auto">
          <a:xfrm rot="5400000">
            <a:off x="7852540" y="5371314"/>
            <a:ext cx="935038" cy="3460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FF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85" name="Connettore 2 84"/>
          <p:cNvCxnSpPr>
            <a:endCxn id="87" idx="4"/>
          </p:cNvCxnSpPr>
          <p:nvPr/>
        </p:nvCxnSpPr>
        <p:spPr>
          <a:xfrm rot="5400000" flipH="1" flipV="1">
            <a:off x="6749668" y="2392752"/>
            <a:ext cx="150099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e 86"/>
          <p:cNvSpPr/>
          <p:nvPr/>
        </p:nvSpPr>
        <p:spPr>
          <a:xfrm>
            <a:off x="7429520" y="1500174"/>
            <a:ext cx="142876" cy="1428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3.7037E-7 L -0.00625 -3.7037E-7 L -0.01094 -3.7037E-7 Z " pathEditMode="relative" rAng="0" ptsTypes="AAA">
                                      <p:cBhvr>
                                        <p:cTn id="6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3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3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3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6" grpId="0" animBg="1"/>
      <p:bldP spid="16408" grpId="0" animBg="1"/>
      <p:bldP spid="16409" grpId="0" animBg="1"/>
      <p:bldP spid="16410" grpId="0" animBg="1"/>
      <p:bldP spid="16411" grpId="0"/>
      <p:bldP spid="164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395288" y="5445125"/>
            <a:ext cx="6121400" cy="1008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 r="8969"/>
          <a:stretch>
            <a:fillRect/>
          </a:stretch>
        </p:blipFill>
        <p:spPr bwMode="auto">
          <a:xfrm>
            <a:off x="3341688" y="1196975"/>
            <a:ext cx="5478462" cy="41894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06363" y="5445125"/>
            <a:ext cx="66976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600" b="1">
                <a:solidFill>
                  <a:srgbClr val="009900"/>
                </a:solidFill>
                <a:latin typeface="Times New Roman" pitchFamily="18" charset="0"/>
              </a:rPr>
              <a:t>	Statistical model (Cascade) calculation </a:t>
            </a:r>
            <a:r>
              <a:rPr lang="en-US" sz="1600">
                <a:latin typeface="Times New Roman" pitchFamily="18" charset="0"/>
              </a:rPr>
              <a:t> of </a:t>
            </a:r>
            <a:r>
              <a:rPr lang="en-US" sz="1600">
                <a:latin typeface="Symbol" pitchFamily="18" charset="2"/>
              </a:rPr>
              <a:t>g</a:t>
            </a:r>
            <a:r>
              <a:rPr lang="en-US" sz="1600">
                <a:latin typeface="Times New Roman" pitchFamily="18" charset="0"/>
              </a:rPr>
              <a:t>-rays following statistical equilibration of excited 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</a:rPr>
              <a:t>target</a:t>
            </a: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 nuclei (</a:t>
            </a:r>
            <a:r>
              <a:rPr lang="en-US" sz="1600" baseline="30000">
                <a:solidFill>
                  <a:srgbClr val="FF0000"/>
                </a:solidFill>
                <a:latin typeface="Times New Roman" pitchFamily="18" charset="0"/>
              </a:rPr>
              <a:t>197</a:t>
            </a: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Au)</a:t>
            </a:r>
            <a:r>
              <a:rPr lang="en-US" sz="1600">
                <a:latin typeface="Times New Roman" pitchFamily="18" charset="0"/>
              </a:rPr>
              <a:t> and of the excited </a:t>
            </a:r>
            <a:r>
              <a:rPr lang="en-US" sz="1600" b="1">
                <a:solidFill>
                  <a:srgbClr val="0033CC"/>
                </a:solidFill>
                <a:latin typeface="Times New Roman" pitchFamily="18" charset="0"/>
              </a:rPr>
              <a:t> beam</a:t>
            </a:r>
            <a:r>
              <a:rPr lang="en-US" sz="1600">
                <a:solidFill>
                  <a:srgbClr val="0033CC"/>
                </a:solidFill>
                <a:latin typeface="Times New Roman" pitchFamily="18" charset="0"/>
              </a:rPr>
              <a:t> nuclei (</a:t>
            </a:r>
            <a:r>
              <a:rPr lang="en-US" sz="1600" baseline="30000">
                <a:solidFill>
                  <a:srgbClr val="0033CC"/>
                </a:solidFill>
                <a:latin typeface="Times New Roman" pitchFamily="18" charset="0"/>
              </a:rPr>
              <a:t>68</a:t>
            </a:r>
            <a:r>
              <a:rPr lang="en-US" sz="1600">
                <a:solidFill>
                  <a:srgbClr val="0033CC"/>
                </a:solidFill>
                <a:latin typeface="Times New Roman" pitchFamily="18" charset="0"/>
              </a:rPr>
              <a:t>Ni)  </a:t>
            </a:r>
            <a:r>
              <a:rPr lang="en-US" sz="1600">
                <a:latin typeface="Times New Roman" pitchFamily="18" charset="0"/>
              </a:rPr>
              <a:t>folded with RF and in the CM system</a:t>
            </a:r>
          </a:p>
          <a:p>
            <a:pPr marL="342900" indent="-342900">
              <a:lnSpc>
                <a:spcPct val="40000"/>
              </a:lnSpc>
            </a:pPr>
            <a:endParaRPr lang="en-US" sz="1200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79388" y="257175"/>
            <a:ext cx="8785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baseline="30000">
                <a:solidFill>
                  <a:srgbClr val="FF0000"/>
                </a:solidFill>
              </a:rPr>
              <a:t>68</a:t>
            </a:r>
            <a:r>
              <a:rPr lang="en-US" sz="3200" b="1">
                <a:solidFill>
                  <a:srgbClr val="FF0000"/>
                </a:solidFill>
              </a:rPr>
              <a:t>Ni </a:t>
            </a:r>
            <a:r>
              <a:rPr lang="en-US" sz="3200" b="1">
                <a:solidFill>
                  <a:srgbClr val="FFFF00"/>
                </a:solidFill>
              </a:rPr>
              <a:t>ANALYSIS: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395288" y="2924175"/>
            <a:ext cx="2808287" cy="244157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400">
                <a:latin typeface="Comic Sans MS" pitchFamily="66" charset="0"/>
              </a:rPr>
              <a:t>Conditions:</a:t>
            </a:r>
          </a:p>
          <a:p>
            <a:pPr marL="342900" indent="-342900"/>
            <a:endParaRPr lang="en-US" sz="1400">
              <a:latin typeface="Comic Sans MS" pitchFamily="66" charset="0"/>
            </a:endParaRPr>
          </a:p>
          <a:p>
            <a:pPr marL="342900" indent="-342900">
              <a:buFontTx/>
              <a:buChar char="•"/>
            </a:pPr>
            <a:r>
              <a:rPr lang="en-US" sz="1400" baseline="30000">
                <a:latin typeface="Comic Sans MS" pitchFamily="66" charset="0"/>
              </a:rPr>
              <a:t>68 </a:t>
            </a:r>
            <a:r>
              <a:rPr lang="en-US" sz="1400">
                <a:latin typeface="Comic Sans MS" pitchFamily="66" charset="0"/>
              </a:rPr>
              <a:t>Ni-incoming-selection</a:t>
            </a:r>
          </a:p>
          <a:p>
            <a:pPr marL="342900" indent="-342900">
              <a:buFontTx/>
              <a:buChar char="•"/>
            </a:pPr>
            <a:r>
              <a:rPr lang="en-US" sz="1400" baseline="30000">
                <a:latin typeface="Comic Sans MS" pitchFamily="66" charset="0"/>
              </a:rPr>
              <a:t>68 </a:t>
            </a:r>
            <a:r>
              <a:rPr lang="en-US" sz="1400">
                <a:latin typeface="Comic Sans MS" pitchFamily="66" charset="0"/>
              </a:rPr>
              <a:t>Ni-outgoing-selection</a:t>
            </a:r>
          </a:p>
          <a:p>
            <a:pPr marL="342900" indent="-342900">
              <a:buFontTx/>
              <a:buChar char="•"/>
            </a:pPr>
            <a:r>
              <a:rPr lang="en-US" sz="1400">
                <a:latin typeface="Comic Sans MS" pitchFamily="66" charset="0"/>
              </a:rPr>
              <a:t>TOF-in prompt</a:t>
            </a:r>
          </a:p>
          <a:p>
            <a:pPr marL="342900" indent="-342900">
              <a:buFontTx/>
              <a:buChar char="•"/>
            </a:pPr>
            <a:r>
              <a:rPr lang="en-US" sz="1400">
                <a:latin typeface="Comic Sans MS" pitchFamily="66" charset="0"/>
              </a:rPr>
              <a:t>Outgoing angle check</a:t>
            </a:r>
          </a:p>
          <a:p>
            <a:pPr marL="342900" indent="-342900">
              <a:buFontTx/>
              <a:buChar char="•"/>
            </a:pPr>
            <a:r>
              <a:rPr lang="en-US" sz="1400">
                <a:latin typeface="Comic Sans MS" pitchFamily="66" charset="0"/>
              </a:rPr>
              <a:t>Doppler correction</a:t>
            </a:r>
          </a:p>
          <a:p>
            <a:pPr marL="342900" indent="-342900">
              <a:buFontTx/>
              <a:buChar char="•"/>
            </a:pPr>
            <a:r>
              <a:rPr lang="en-US" sz="1400">
                <a:latin typeface="Comic Sans MS" pitchFamily="66" charset="0"/>
              </a:rPr>
              <a:t>m</a:t>
            </a:r>
            <a:r>
              <a:rPr lang="en-US" sz="1400">
                <a:latin typeface="Symbol" pitchFamily="18" charset="2"/>
              </a:rPr>
              <a:t>g</a:t>
            </a:r>
            <a:r>
              <a:rPr lang="en-US" sz="1400">
                <a:latin typeface="Comic Sans MS" pitchFamily="66" charset="0"/>
              </a:rPr>
              <a:t>=1</a:t>
            </a:r>
          </a:p>
          <a:p>
            <a:pPr marL="342900" indent="-342900">
              <a:buFontTx/>
              <a:buChar char="•"/>
            </a:pPr>
            <a:r>
              <a:rPr lang="en-US" sz="1400">
                <a:latin typeface="Comic Sans MS" pitchFamily="66" charset="0"/>
              </a:rPr>
              <a:t>Detector specific </a:t>
            </a:r>
          </a:p>
          <a:p>
            <a:pPr marL="800100" lvl="1" indent="-342900">
              <a:buFontTx/>
              <a:buChar char="•"/>
            </a:pPr>
            <a:r>
              <a:rPr lang="en-US" sz="1400">
                <a:latin typeface="Comic Sans MS" pitchFamily="66" charset="0"/>
              </a:rPr>
              <a:t>PSA, AddBack</a:t>
            </a:r>
          </a:p>
          <a:p>
            <a:pPr marL="342900" indent="-342900">
              <a:buFontTx/>
              <a:buChar char="•"/>
            </a:pPr>
            <a:endParaRPr lang="en-US" sz="1400">
              <a:latin typeface="Comic Sans MS" pitchFamily="66" charset="0"/>
            </a:endParaRP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395288" y="1196975"/>
            <a:ext cx="2808287" cy="166687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RISING EXPERIMENT</a:t>
            </a:r>
          </a:p>
          <a:p>
            <a:pPr>
              <a:lnSpc>
                <a:spcPct val="40000"/>
              </a:lnSpc>
            </a:pPr>
            <a:endParaRPr lang="it-IT" b="1"/>
          </a:p>
          <a:p>
            <a:r>
              <a:rPr lang="it-IT"/>
              <a:t>April 2005</a:t>
            </a:r>
          </a:p>
          <a:p>
            <a:r>
              <a:rPr lang="it-IT" baseline="30000"/>
              <a:t>68</a:t>
            </a:r>
            <a:r>
              <a:rPr lang="it-IT"/>
              <a:t>Ni at 600 MeV/u</a:t>
            </a:r>
          </a:p>
          <a:p>
            <a:r>
              <a:rPr lang="it-IT"/>
              <a:t>4 10</a:t>
            </a:r>
            <a:r>
              <a:rPr lang="it-IT" baseline="30000"/>
              <a:t>3</a:t>
            </a:r>
            <a:r>
              <a:rPr lang="it-IT"/>
              <a:t> events/sec (sc41)</a:t>
            </a:r>
          </a:p>
          <a:p>
            <a:pPr>
              <a:lnSpc>
                <a:spcPct val="30000"/>
              </a:lnSpc>
            </a:pPr>
            <a:endParaRPr lang="it-IT"/>
          </a:p>
          <a:p>
            <a:r>
              <a:rPr lang="it-IT"/>
              <a:t>7 days of beam Time</a:t>
            </a:r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6588125" y="5445125"/>
            <a:ext cx="2232025" cy="1008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1">
                <a:solidFill>
                  <a:srgbClr val="FF3300"/>
                </a:solidFill>
              </a:rPr>
              <a:t>Excess Yield</a:t>
            </a:r>
          </a:p>
        </p:txBody>
      </p:sp>
      <p:sp>
        <p:nvSpPr>
          <p:cNvPr id="10249" name="Line 14"/>
          <p:cNvSpPr>
            <a:spLocks noChangeShapeType="1"/>
          </p:cNvSpPr>
          <p:nvPr/>
        </p:nvSpPr>
        <p:spPr bwMode="auto">
          <a:xfrm flipH="1" flipV="1">
            <a:off x="6372225" y="3644900"/>
            <a:ext cx="1223963" cy="18716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35"/>
          <p:cNvSpPr/>
          <p:nvPr/>
        </p:nvSpPr>
        <p:spPr>
          <a:xfrm>
            <a:off x="0" y="0"/>
            <a:ext cx="4429124" cy="3929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 l="8101" t="21401"/>
          <a:stretch>
            <a:fillRect/>
          </a:stretch>
        </p:blipFill>
        <p:spPr bwMode="auto">
          <a:xfrm>
            <a:off x="3712681" y="53840"/>
            <a:ext cx="5354203" cy="65728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6933436" y="1728002"/>
            <a:ext cx="74930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8000"/>
                </a:solidFill>
                <a:latin typeface="Arial" pitchFamily="34" charset="0"/>
              </a:rPr>
              <a:t>GDR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5527580" y="2327944"/>
            <a:ext cx="6667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0000FF"/>
                </a:solidFill>
                <a:latin typeface="Arial" pitchFamily="34" charset="0"/>
              </a:rPr>
              <a:t>PDR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152279" y="4230086"/>
            <a:ext cx="851515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b="1" dirty="0">
                <a:solidFill>
                  <a:srgbClr val="0000FF"/>
                </a:solidFill>
                <a:latin typeface="Arial" pitchFamily="34" charset="0"/>
              </a:rPr>
              <a:t>PDR</a:t>
            </a:r>
          </a:p>
          <a:p>
            <a:pPr algn="ctr"/>
            <a:r>
              <a:rPr lang="it-IT" sz="1800" b="1" dirty="0" smtClean="0">
                <a:solidFill>
                  <a:srgbClr val="0000FF"/>
                </a:solidFill>
                <a:latin typeface="Arial" pitchFamily="34" charset="0"/>
              </a:rPr>
              <a:t>5% </a:t>
            </a:r>
            <a:r>
              <a:rPr lang="it-IT" sz="1200" dirty="0" smtClean="0">
                <a:solidFill>
                  <a:srgbClr val="0000FF"/>
                </a:solidFill>
                <a:latin typeface="Arial" pitchFamily="34" charset="0"/>
              </a:rPr>
              <a:t>+/-1</a:t>
            </a:r>
            <a:endParaRPr lang="it-IT" sz="1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7238465" y="4505611"/>
            <a:ext cx="6921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b="1" dirty="0">
                <a:solidFill>
                  <a:srgbClr val="008000"/>
                </a:solidFill>
                <a:latin typeface="Arial" pitchFamily="34" charset="0"/>
              </a:rPr>
              <a:t>GDR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-1" y="188913"/>
            <a:ext cx="4153359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b="1" dirty="0" err="1"/>
              <a:t>Relativistic</a:t>
            </a:r>
            <a:r>
              <a:rPr lang="it-IT" sz="1600" b="1" dirty="0"/>
              <a:t> Coulomb </a:t>
            </a:r>
            <a:r>
              <a:rPr lang="it-IT" sz="1600" b="1" dirty="0" err="1" smtClean="0"/>
              <a:t>excitation</a:t>
            </a:r>
            <a:r>
              <a:rPr lang="it-IT" sz="1600" b="1" dirty="0"/>
              <a:t> </a:t>
            </a:r>
            <a:r>
              <a:rPr lang="it-IT" sz="1600" b="1" dirty="0" err="1" smtClean="0"/>
              <a:t>probability</a:t>
            </a:r>
            <a:r>
              <a:rPr lang="it-IT" sz="1600" b="1" dirty="0" smtClean="0"/>
              <a:t> </a:t>
            </a:r>
            <a:endParaRPr lang="it-IT" sz="1600" b="1" dirty="0"/>
          </a:p>
          <a:p>
            <a:r>
              <a:rPr lang="it-IT" sz="1600" b="1" dirty="0" err="1"/>
              <a:t>is</a:t>
            </a:r>
            <a:r>
              <a:rPr lang="it-IT" sz="1600" b="1" dirty="0"/>
              <a:t> </a:t>
            </a:r>
            <a:r>
              <a:rPr lang="it-IT" sz="1600" b="1" dirty="0" err="1"/>
              <a:t>directly</a:t>
            </a:r>
            <a:r>
              <a:rPr lang="it-IT" sz="1600" b="1" dirty="0"/>
              <a:t> </a:t>
            </a:r>
            <a:r>
              <a:rPr lang="it-IT" sz="1600" b="1" dirty="0" err="1" smtClean="0"/>
              <a:t>proportional</a:t>
            </a:r>
            <a:r>
              <a:rPr lang="it-IT" sz="1600" b="1" dirty="0" smtClean="0"/>
              <a:t> </a:t>
            </a:r>
          </a:p>
          <a:p>
            <a:r>
              <a:rPr lang="it-IT" sz="800" dirty="0" smtClean="0">
                <a:solidFill>
                  <a:srgbClr val="000000"/>
                </a:solidFill>
              </a:rPr>
              <a:t>[</a:t>
            </a:r>
            <a:r>
              <a:rPr lang="it-IT" sz="800" dirty="0" err="1" smtClean="0">
                <a:solidFill>
                  <a:srgbClr val="000000"/>
                </a:solidFill>
              </a:rPr>
              <a:t>Eisenberg</a:t>
            </a:r>
            <a:r>
              <a:rPr lang="it-IT" sz="800" dirty="0" smtClean="0">
                <a:solidFill>
                  <a:srgbClr val="000000"/>
                </a:solidFill>
              </a:rPr>
              <a:t>,</a:t>
            </a:r>
            <a:r>
              <a:rPr lang="it-IT" sz="800" dirty="0" err="1" smtClean="0">
                <a:solidFill>
                  <a:srgbClr val="000000"/>
                </a:solidFill>
              </a:rPr>
              <a:t>Greiner</a:t>
            </a:r>
            <a:r>
              <a:rPr lang="it-IT" sz="800" dirty="0" smtClean="0">
                <a:solidFill>
                  <a:srgbClr val="000000"/>
                </a:solidFill>
              </a:rPr>
              <a:t>, </a:t>
            </a:r>
            <a:r>
              <a:rPr lang="it-IT" sz="800" dirty="0" err="1" smtClean="0">
                <a:solidFill>
                  <a:srgbClr val="000000"/>
                </a:solidFill>
              </a:rPr>
              <a:t>Bertulani</a:t>
            </a:r>
            <a:r>
              <a:rPr lang="it-IT" sz="800" dirty="0" smtClean="0">
                <a:solidFill>
                  <a:srgbClr val="000000"/>
                </a:solidFill>
              </a:rPr>
              <a:t>, </a:t>
            </a:r>
            <a:r>
              <a:rPr lang="it-IT" sz="800" dirty="0" err="1" smtClean="0">
                <a:solidFill>
                  <a:srgbClr val="000000"/>
                </a:solidFill>
              </a:rPr>
              <a:t>Baur</a:t>
            </a:r>
            <a:r>
              <a:rPr lang="it-IT" sz="800" dirty="0" smtClean="0">
                <a:solidFill>
                  <a:srgbClr val="000000"/>
                </a:solidFill>
              </a:rPr>
              <a:t>, </a:t>
            </a:r>
            <a:r>
              <a:rPr lang="it-IT" sz="800" dirty="0" err="1" smtClean="0">
                <a:solidFill>
                  <a:srgbClr val="000000"/>
                </a:solidFill>
              </a:rPr>
              <a:t>Alder</a:t>
            </a:r>
            <a:r>
              <a:rPr lang="it-IT" sz="800" dirty="0" smtClean="0">
                <a:solidFill>
                  <a:srgbClr val="000000"/>
                </a:solidFill>
              </a:rPr>
              <a:t>,</a:t>
            </a:r>
            <a:r>
              <a:rPr lang="it-IT" sz="800" dirty="0" err="1" smtClean="0">
                <a:solidFill>
                  <a:srgbClr val="000000"/>
                </a:solidFill>
              </a:rPr>
              <a:t>Winther</a:t>
            </a:r>
            <a:r>
              <a:rPr lang="it-IT" sz="800" dirty="0" smtClean="0">
                <a:solidFill>
                  <a:srgbClr val="000000"/>
                </a:solidFill>
              </a:rPr>
              <a:t>, </a:t>
            </a:r>
            <a:r>
              <a:rPr lang="it-IT" sz="800" dirty="0" err="1" smtClean="0">
                <a:solidFill>
                  <a:srgbClr val="000000"/>
                </a:solidFill>
              </a:rPr>
              <a:t>Weizsaecker</a:t>
            </a:r>
            <a:r>
              <a:rPr lang="it-IT" sz="800" dirty="0" smtClean="0">
                <a:solidFill>
                  <a:srgbClr val="000000"/>
                </a:solidFill>
              </a:rPr>
              <a:t>, </a:t>
            </a:r>
            <a:r>
              <a:rPr lang="it-IT" sz="800" dirty="0" err="1" smtClean="0">
                <a:solidFill>
                  <a:srgbClr val="000000"/>
                </a:solidFill>
              </a:rPr>
              <a:t>Williams…</a:t>
            </a:r>
            <a:r>
              <a:rPr lang="it-IT" sz="800" dirty="0" smtClean="0">
                <a:solidFill>
                  <a:srgbClr val="000000"/>
                </a:solidFill>
              </a:rPr>
              <a:t>]</a:t>
            </a:r>
            <a:r>
              <a:rPr lang="it-IT" b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it-IT" sz="1600" b="1" dirty="0" err="1" smtClean="0"/>
              <a:t>to</a:t>
            </a:r>
            <a:r>
              <a:rPr lang="it-IT" sz="1600" b="1" dirty="0" smtClean="0"/>
              <a:t> the </a:t>
            </a:r>
            <a:r>
              <a:rPr lang="it-IT" sz="1600" b="1" dirty="0" err="1">
                <a:solidFill>
                  <a:srgbClr val="C00000"/>
                </a:solidFill>
              </a:rPr>
              <a:t>Photonuclear</a:t>
            </a:r>
            <a:r>
              <a:rPr lang="it-IT" sz="1600" b="1" dirty="0">
                <a:solidFill>
                  <a:srgbClr val="C00000"/>
                </a:solidFill>
              </a:rPr>
              <a:t> cross </a:t>
            </a:r>
            <a:r>
              <a:rPr lang="it-IT" sz="1600" b="1" dirty="0" err="1" smtClean="0">
                <a:solidFill>
                  <a:srgbClr val="C00000"/>
                </a:solidFill>
              </a:rPr>
              <a:t>section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06505" name="AutoShape 9"/>
          <p:cNvSpPr>
            <a:spLocks noChangeArrowheads="1"/>
          </p:cNvSpPr>
          <p:nvPr/>
        </p:nvSpPr>
        <p:spPr bwMode="auto">
          <a:xfrm rot="855152">
            <a:off x="3061694" y="2705541"/>
            <a:ext cx="1349375" cy="2241550"/>
          </a:xfrm>
          <a:prstGeom prst="curvedRightArrow">
            <a:avLst>
              <a:gd name="adj1" fmla="val 11174"/>
              <a:gd name="adj2" fmla="val 67885"/>
              <a:gd name="adj3" fmla="val 17176"/>
            </a:avLst>
          </a:prstGeom>
          <a:solidFill>
            <a:srgbClr val="C0C0C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6146" name="Object 13"/>
          <p:cNvGraphicFramePr>
            <a:graphicFrameLocks noChangeAspect="1"/>
          </p:cNvGraphicFramePr>
          <p:nvPr/>
        </p:nvGraphicFramePr>
        <p:xfrm>
          <a:off x="0" y="1551709"/>
          <a:ext cx="3713842" cy="596580"/>
        </p:xfrm>
        <a:graphic>
          <a:graphicData uri="http://schemas.openxmlformats.org/presentationml/2006/ole">
            <p:oleObj spid="_x0000_s230402" name="Equation" r:id="rId5" imgW="2590560" imgH="507960" progId="Equation.3">
              <p:embed/>
            </p:oleObj>
          </a:graphicData>
        </a:graphic>
      </p:graphicFrame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0" y="2138458"/>
            <a:ext cx="1697037" cy="346075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 dirty="0" err="1">
                <a:solidFill>
                  <a:schemeClr val="tx2"/>
                </a:solidFill>
                <a:cs typeface="Arial" pitchFamily="34" charset="0"/>
              </a:rPr>
              <a:t>ResponseFunction</a:t>
            </a:r>
            <a:endParaRPr lang="it-IT" sz="16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6156" name="Line 15"/>
          <p:cNvSpPr>
            <a:spLocks noChangeShapeType="1"/>
          </p:cNvSpPr>
          <p:nvPr/>
        </p:nvSpPr>
        <p:spPr bwMode="auto">
          <a:xfrm flipH="1">
            <a:off x="788516" y="1906684"/>
            <a:ext cx="57150" cy="2317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57" name="Line 16"/>
          <p:cNvSpPr>
            <a:spLocks noChangeShapeType="1"/>
          </p:cNvSpPr>
          <p:nvPr/>
        </p:nvSpPr>
        <p:spPr bwMode="auto">
          <a:xfrm>
            <a:off x="2038120" y="1487277"/>
            <a:ext cx="221005" cy="238866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stealth" w="med" len="med"/>
          </a:ln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2986398" y="2081828"/>
            <a:ext cx="889514" cy="1015663"/>
          </a:xfrm>
          <a:prstGeom prst="rect">
            <a:avLst/>
          </a:prstGeom>
          <a:solidFill>
            <a:srgbClr val="C0C0C0">
              <a:alpha val="7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dirty="0" err="1">
                <a:latin typeface="Arial" pitchFamily="34" charset="0"/>
              </a:rPr>
              <a:t>Folded</a:t>
            </a:r>
            <a:r>
              <a:rPr lang="it-IT" sz="1200" dirty="0">
                <a:latin typeface="Arial" pitchFamily="34" charset="0"/>
              </a:rPr>
              <a:t> </a:t>
            </a:r>
            <a:r>
              <a:rPr lang="it-IT" sz="1200" dirty="0" err="1">
                <a:latin typeface="Arial" pitchFamily="34" charset="0"/>
              </a:rPr>
              <a:t>with</a:t>
            </a:r>
            <a:r>
              <a:rPr lang="it-IT" sz="1200" dirty="0">
                <a:latin typeface="Arial" pitchFamily="34" charset="0"/>
              </a:rPr>
              <a:t> the </a:t>
            </a:r>
          </a:p>
          <a:p>
            <a:r>
              <a:rPr lang="it-IT" sz="1200" b="1" dirty="0">
                <a:latin typeface="Arial" pitchFamily="34" charset="0"/>
              </a:rPr>
              <a:t>detector</a:t>
            </a:r>
            <a:r>
              <a:rPr lang="it-IT" sz="1200" dirty="0">
                <a:latin typeface="Arial" pitchFamily="34" charset="0"/>
              </a:rPr>
              <a:t> </a:t>
            </a:r>
            <a:r>
              <a:rPr lang="it-IT" sz="1200" b="1" dirty="0" err="1">
                <a:latin typeface="Arial" pitchFamily="34" charset="0"/>
              </a:rPr>
              <a:t>response</a:t>
            </a:r>
            <a:r>
              <a:rPr lang="it-IT" sz="1200" dirty="0">
                <a:latin typeface="Arial" pitchFamily="34" charset="0"/>
              </a:rPr>
              <a:t> </a:t>
            </a:r>
          </a:p>
          <a:p>
            <a:r>
              <a:rPr lang="it-IT" sz="1200" b="1" dirty="0" err="1">
                <a:latin typeface="Arial" pitchFamily="34" charset="0"/>
              </a:rPr>
              <a:t>function</a:t>
            </a:r>
            <a:r>
              <a:rPr lang="it-IT" sz="1200" b="1" dirty="0">
                <a:latin typeface="Arial" pitchFamily="34" charset="0"/>
              </a:rPr>
              <a:t> </a:t>
            </a:r>
            <a:endParaRPr lang="it-IT" sz="1200" dirty="0">
              <a:latin typeface="Arial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286380" y="6376594"/>
            <a:ext cx="37346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err="1" smtClean="0"/>
              <a:t>O.Wieland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et</a:t>
            </a:r>
            <a:r>
              <a:rPr lang="it-IT" sz="1600" b="1" dirty="0" smtClean="0"/>
              <a:t> al. PRL 102, 092502 (2009)</a:t>
            </a:r>
            <a:endParaRPr lang="it-IT" sz="1600" b="1" dirty="0"/>
          </a:p>
        </p:txBody>
      </p:sp>
      <p:grpSp>
        <p:nvGrpSpPr>
          <p:cNvPr id="2" name="Gruppo 39"/>
          <p:cNvGrpSpPr/>
          <p:nvPr/>
        </p:nvGrpSpPr>
        <p:grpSpPr>
          <a:xfrm>
            <a:off x="3781575" y="1245605"/>
            <a:ext cx="4355526" cy="5253224"/>
            <a:chOff x="3770558" y="1322724"/>
            <a:chExt cx="4355526" cy="5253224"/>
          </a:xfrm>
        </p:grpSpPr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3770558" y="6209235"/>
              <a:ext cx="1797050" cy="366713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dirty="0" err="1">
                  <a:solidFill>
                    <a:srgbClr val="669900"/>
                  </a:solidFill>
                </a:rPr>
                <a:t>without</a:t>
              </a:r>
              <a:r>
                <a:rPr lang="it-IT" dirty="0">
                  <a:solidFill>
                    <a:srgbClr val="669900"/>
                  </a:solidFill>
                </a:rPr>
                <a:t> </a:t>
              </a:r>
              <a:r>
                <a:rPr lang="it-IT" dirty="0" err="1">
                  <a:solidFill>
                    <a:srgbClr val="669900"/>
                  </a:solidFill>
                </a:rPr>
                <a:t>pygmy</a:t>
              </a:r>
              <a:endParaRPr lang="it-IT" dirty="0">
                <a:solidFill>
                  <a:srgbClr val="669900"/>
                </a:solidFill>
              </a:endParaRPr>
            </a:p>
          </p:txBody>
        </p:sp>
        <p:cxnSp>
          <p:nvCxnSpPr>
            <p:cNvPr id="34" name="Connettore 2 33"/>
            <p:cNvCxnSpPr/>
            <p:nvPr/>
          </p:nvCxnSpPr>
          <p:spPr>
            <a:xfrm rot="5400000" flipH="1" flipV="1">
              <a:off x="4313104" y="5822416"/>
              <a:ext cx="705078" cy="297455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4361836" y="1433810"/>
              <a:ext cx="1253869" cy="27699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2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virtual</a:t>
              </a:r>
              <a:r>
                <a:rPr lang="it-IT" sz="1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it-IT" sz="12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photons</a:t>
              </a:r>
              <a:endParaRPr lang="it-IT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4358189" y="2572077"/>
              <a:ext cx="11272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err="1" smtClean="0">
                  <a:solidFill>
                    <a:srgbClr val="FF0000"/>
                  </a:solidFill>
                  <a:latin typeface="Symbol" pitchFamily="18" charset="2"/>
                </a:rPr>
                <a:t>g</a:t>
              </a:r>
              <a:r>
                <a:rPr lang="it-IT" sz="1400" dirty="0" err="1" smtClean="0">
                  <a:solidFill>
                    <a:srgbClr val="FF0000"/>
                  </a:solidFill>
                  <a:latin typeface="Comic Sans MS" pitchFamily="66" charset="0"/>
                </a:rPr>
                <a:t>branching</a:t>
              </a:r>
              <a:r>
                <a:rPr lang="it-IT" sz="1050" dirty="0" smtClean="0"/>
                <a:t> </a:t>
              </a:r>
              <a:endParaRPr lang="it-IT" sz="1600" dirty="0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6719978" y="1322724"/>
              <a:ext cx="14061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2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Photonuclear</a:t>
              </a:r>
              <a:r>
                <a:rPr lang="it-IT" sz="12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</a:t>
              </a:r>
            </a:p>
            <a:p>
              <a:r>
                <a:rPr lang="it-IT" sz="12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cross </a:t>
              </a:r>
              <a:r>
                <a:rPr lang="it-IT" sz="12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section</a:t>
              </a:r>
              <a:endParaRPr lang="it-IT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</p:grpSp>
      <p:pic>
        <p:nvPicPr>
          <p:cNvPr id="24" name="Picture 23" descr="logoinfn-piccolo-whi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1916" y="0"/>
            <a:ext cx="742084" cy="53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24"/>
          <p:cNvGrpSpPr/>
          <p:nvPr/>
        </p:nvGrpSpPr>
        <p:grpSpPr>
          <a:xfrm>
            <a:off x="0" y="3809877"/>
            <a:ext cx="3052172" cy="3037114"/>
            <a:chOff x="0" y="3820886"/>
            <a:chExt cx="3052172" cy="3037114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15470" t="10393" r="13932" b="9607"/>
            <a:stretch>
              <a:fillRect/>
            </a:stretch>
          </p:blipFill>
          <p:spPr bwMode="auto">
            <a:xfrm>
              <a:off x="0" y="3820886"/>
              <a:ext cx="3052172" cy="303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967740" y="5921375"/>
              <a:ext cx="647700" cy="93662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800" b="1">
                <a:latin typeface="Comic Sans MS" pitchFamily="66" charset="0"/>
              </a:endParaRP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1944688" y="4124325"/>
              <a:ext cx="5238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Comic Sans MS" pitchFamily="66" charset="0"/>
                </a:rPr>
                <a:t>RPA</a:t>
              </a: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2345212" y="6054892"/>
              <a:ext cx="584200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000" dirty="0">
                  <a:latin typeface="Comic Sans MS" pitchFamily="66" charset="0"/>
                </a:rPr>
                <a:t>G. Colo</a:t>
              </a: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767975" y="4359106"/>
              <a:ext cx="661988" cy="39687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b="1" baseline="30000" dirty="0">
                  <a:latin typeface="Comic Sans MS" pitchFamily="66" charset="0"/>
                </a:rPr>
                <a:t>68</a:t>
              </a:r>
              <a:r>
                <a:rPr lang="it-IT" sz="2000" b="1" dirty="0">
                  <a:latin typeface="Comic Sans MS" pitchFamily="66" charset="0"/>
                </a:rPr>
                <a:t>Ni</a:t>
              </a: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628650" y="5637531"/>
              <a:ext cx="118872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Comic Sans MS" pitchFamily="66" charset="0"/>
                </a:rPr>
                <a:t>~</a:t>
              </a:r>
              <a:r>
                <a:rPr lang="en-US" sz="1200" b="1" dirty="0" smtClean="0">
                  <a:latin typeface="Comic Sans MS" pitchFamily="66" charset="0"/>
                </a:rPr>
                <a:t>10-11 </a:t>
              </a:r>
              <a:r>
                <a:rPr lang="en-US" sz="1200" b="1" dirty="0" err="1" smtClean="0">
                  <a:latin typeface="Comic Sans MS" pitchFamily="66" charset="0"/>
                </a:rPr>
                <a:t>MeV</a:t>
              </a:r>
              <a:endParaRPr lang="en-US" sz="1200" b="1" dirty="0">
                <a:latin typeface="Comic Sans MS" pitchFamily="66" charset="0"/>
              </a:endParaRPr>
            </a:p>
            <a:p>
              <a:endParaRPr lang="en-US" sz="1200" b="1" dirty="0">
                <a:latin typeface="Comic Sans MS" pitchFamily="66" charset="0"/>
              </a:endParaRPr>
            </a:p>
          </p:txBody>
        </p:sp>
      </p:grpSp>
      <p:sp>
        <p:nvSpPr>
          <p:cNvPr id="33" name="CasellaDiTesto 32"/>
          <p:cNvSpPr txBox="1"/>
          <p:nvPr/>
        </p:nvSpPr>
        <p:spPr>
          <a:xfrm>
            <a:off x="165253" y="3778794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Theory</a:t>
            </a:r>
            <a:endParaRPr lang="it-IT" dirty="0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0" y="2788920"/>
            <a:ext cx="4286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457200" indent="-457200"/>
            <a:r>
              <a:rPr lang="en-US" sz="2800" b="1" u="sng" dirty="0" smtClean="0">
                <a:solidFill>
                  <a:srgbClr val="C00000"/>
                </a:solidFill>
                <a:latin typeface="Garamond" pitchFamily="18" charset="0"/>
              </a:rPr>
              <a:t>Excess </a:t>
            </a:r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Yield is </a:t>
            </a:r>
            <a:endParaRPr lang="en-US" sz="2800" b="1" u="sng" dirty="0" smtClean="0">
              <a:solidFill>
                <a:srgbClr val="C00000"/>
              </a:solidFill>
              <a:latin typeface="Garamond" pitchFamily="18" charset="0"/>
            </a:endParaRPr>
          </a:p>
          <a:p>
            <a:pPr marL="457200" indent="-457200"/>
            <a:r>
              <a:rPr lang="en-US" sz="2800" b="1" u="sng" dirty="0" smtClean="0">
                <a:solidFill>
                  <a:srgbClr val="C00000"/>
                </a:solidFill>
                <a:latin typeface="Garamond" pitchFamily="18" charset="0"/>
              </a:rPr>
              <a:t>interpreted </a:t>
            </a:r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as </a:t>
            </a:r>
            <a:r>
              <a:rPr lang="en-US" sz="2800" b="1" u="sng" dirty="0" smtClean="0">
                <a:solidFill>
                  <a:srgbClr val="C00000"/>
                </a:solidFill>
                <a:latin typeface="Garamond" pitchFamily="18" charset="0"/>
              </a:rPr>
              <a:t>PDR</a:t>
            </a:r>
            <a:endParaRPr lang="en-US" sz="2800" b="1" u="sng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  <p:bldP spid="106500" grpId="0"/>
      <p:bldP spid="106501" grpId="0"/>
      <p:bldP spid="106502" grpId="0"/>
      <p:bldP spid="106505" grpId="0" animBg="1"/>
      <p:bldP spid="106503" grpId="0" animBg="1"/>
      <p:bldP spid="20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2"/>
          <p:cNvSpPr>
            <a:spLocks noChangeShapeType="1"/>
          </p:cNvSpPr>
          <p:nvPr/>
        </p:nvSpPr>
        <p:spPr bwMode="auto">
          <a:xfrm>
            <a:off x="0" y="655638"/>
            <a:ext cx="9144000" cy="142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19088" y="42863"/>
            <a:ext cx="8808822" cy="107721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Compare</a:t>
            </a: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the </a:t>
            </a:r>
            <a:r>
              <a:rPr lang="it-IT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strength</a:t>
            </a: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in </a:t>
            </a:r>
            <a:r>
              <a:rPr lang="it-IT" sz="2800" b="1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68</a:t>
            </a: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Ni </a:t>
            </a:r>
            <a:r>
              <a:rPr lang="it-IT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with</a:t>
            </a: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Sn</a:t>
            </a:r>
            <a:r>
              <a:rPr lang="it-IT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data</a:t>
            </a:r>
            <a:endParaRPr lang="it-IT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endParaRPr lang="it-IT" sz="2800" b="1" dirty="0">
              <a:solidFill>
                <a:srgbClr val="FF3300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926013" y="776288"/>
            <a:ext cx="4217987" cy="4524315"/>
          </a:xfrm>
          <a:prstGeom prst="rect">
            <a:avLst/>
          </a:prstGeom>
          <a:solidFill>
            <a:srgbClr val="EAEAEA"/>
          </a:solidFill>
          <a:ln w="19050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4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Lower</a:t>
            </a: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4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value</a:t>
            </a: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4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of</a:t>
            </a: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the B(E1) in </a:t>
            </a:r>
            <a:r>
              <a:rPr lang="it-IT" sz="2400" b="1" baseline="30000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68</a:t>
            </a: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Ni </a:t>
            </a:r>
            <a:r>
              <a:rPr lang="it-IT" sz="24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as</a:t>
            </a: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compare </a:t>
            </a:r>
            <a:r>
              <a:rPr lang="it-IT" sz="24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to</a:t>
            </a: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the </a:t>
            </a:r>
            <a:r>
              <a:rPr lang="it-IT" sz="24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Sn</a:t>
            </a: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4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region</a:t>
            </a: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endParaRPr lang="it-IT" sz="2400" b="1" dirty="0">
              <a:solidFill>
                <a:srgbClr val="00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4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This</a:t>
            </a: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4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is</a:t>
            </a: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4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consistent</a:t>
            </a: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4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with</a:t>
            </a: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the </a:t>
            </a:r>
            <a:r>
              <a:rPr lang="it-IT" sz="24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fact</a:t>
            </a: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4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that</a:t>
            </a: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(N-Z)</a:t>
            </a:r>
            <a:r>
              <a:rPr lang="it-IT" sz="2400" b="1" baseline="30000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/A</a:t>
            </a:r>
            <a:r>
              <a:rPr lang="it-IT" sz="2400" b="1" baseline="30000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 </a:t>
            </a:r>
            <a:r>
              <a:rPr lang="it-IT" sz="24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is</a:t>
            </a: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4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smaller</a:t>
            </a: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endParaRPr lang="it-IT" sz="2400" b="1" dirty="0">
              <a:solidFill>
                <a:srgbClr val="00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(N-Z)</a:t>
            </a:r>
            <a:r>
              <a:rPr lang="it-IT" sz="2400" b="1" baseline="30000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/A</a:t>
            </a:r>
            <a:r>
              <a:rPr lang="it-IT" sz="2400" b="1" baseline="30000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it-IT" sz="2400" b="1" i="1" baseline="30000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400" b="1" i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governs</a:t>
            </a:r>
            <a:r>
              <a:rPr lang="it-IT" sz="2400" b="1" i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</a:t>
            </a:r>
            <a:r>
              <a:rPr lang="it-IT" sz="2400" b="1" u="sng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symmetry</a:t>
            </a:r>
            <a:r>
              <a:rPr lang="it-IT" sz="2400" b="1" u="sng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400" b="1" u="sng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energy</a:t>
            </a:r>
            <a:r>
              <a:rPr lang="it-IT" sz="2400" b="1" u="sng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 finite nuclei</a:t>
            </a:r>
            <a:endParaRPr lang="it-IT" b="1" dirty="0">
              <a:latin typeface="Comic Sans MS" pitchFamily="66" charset="0"/>
            </a:endParaRPr>
          </a:p>
          <a:p>
            <a:endParaRPr lang="it-IT" sz="2400" b="1" dirty="0">
              <a:solidFill>
                <a:srgbClr val="00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2913" y="1066800"/>
            <a:ext cx="4324350" cy="3321050"/>
            <a:chOff x="279" y="672"/>
            <a:chExt cx="2724" cy="2092"/>
          </a:xfrm>
        </p:grpSpPr>
        <p:pic>
          <p:nvPicPr>
            <p:cNvPr id="50182" name="Picture 6" descr="alfa_vs_B(E1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9" y="672"/>
              <a:ext cx="2724" cy="2092"/>
            </a:xfrm>
            <a:prstGeom prst="rect">
              <a:avLst/>
            </a:prstGeom>
            <a:noFill/>
            <a:ln w="57150">
              <a:solidFill>
                <a:srgbClr val="CCFF33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50183" name="Text Box 7"/>
            <p:cNvSpPr txBox="1">
              <a:spLocks noChangeArrowheads="1"/>
            </p:cNvSpPr>
            <p:nvPr/>
          </p:nvSpPr>
          <p:spPr bwMode="auto">
            <a:xfrm>
              <a:off x="903" y="1835"/>
              <a:ext cx="582" cy="25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it-IT" sz="2000" b="1" baseline="300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68</a:t>
              </a:r>
              <a:r>
                <a:rPr lang="it-IT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Ni</a:t>
              </a:r>
            </a:p>
          </p:txBody>
        </p:sp>
        <p:sp>
          <p:nvSpPr>
            <p:cNvPr id="50184" name="Oval 8"/>
            <p:cNvSpPr>
              <a:spLocks noChangeArrowheads="1"/>
            </p:cNvSpPr>
            <p:nvPr/>
          </p:nvSpPr>
          <p:spPr bwMode="auto">
            <a:xfrm>
              <a:off x="1334" y="1929"/>
              <a:ext cx="86" cy="77"/>
            </a:xfrm>
            <a:prstGeom prst="ellipse">
              <a:avLst/>
            </a:prstGeom>
            <a:solidFill>
              <a:srgbClr val="FF3300"/>
            </a:solidFill>
            <a:ln w="19050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1584" y="1881"/>
              <a:ext cx="391" cy="248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41325" y="5365750"/>
            <a:ext cx="7512050" cy="701675"/>
          </a:xfrm>
          <a:prstGeom prst="rect">
            <a:avLst/>
          </a:prstGeom>
          <a:solidFill>
            <a:srgbClr val="E7E7E7"/>
          </a:solidFill>
          <a:ln w="19050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This is the first hint that from the strength of the pygmy</a:t>
            </a:r>
          </a:p>
          <a:p>
            <a:r>
              <a:rPr lang="it-IT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one could get information on the symmetry energy</a:t>
            </a:r>
            <a:r>
              <a:rPr lang="it-IT" b="1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0" y="655638"/>
            <a:ext cx="9144000" cy="142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-142908" y="42863"/>
            <a:ext cx="9358652" cy="107721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Compare</a:t>
            </a: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strength</a:t>
            </a: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of</a:t>
            </a: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pygmy</a:t>
            </a: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in </a:t>
            </a:r>
            <a:r>
              <a:rPr lang="it-IT" sz="2800" b="1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68</a:t>
            </a: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Ni </a:t>
            </a:r>
            <a:r>
              <a:rPr lang="it-IT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with</a:t>
            </a:r>
            <a:r>
              <a:rPr lang="it-IT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theory</a:t>
            </a:r>
            <a:endParaRPr lang="it-IT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endParaRPr lang="it-IT" sz="2800" b="1" dirty="0">
              <a:solidFill>
                <a:srgbClr val="FF3300"/>
              </a:solidFill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052888" y="3744913"/>
            <a:ext cx="4894262" cy="3113087"/>
          </a:xfrm>
          <a:prstGeom prst="rect">
            <a:avLst/>
          </a:prstGeom>
          <a:solidFill>
            <a:srgbClr val="E7E7E7"/>
          </a:solidFill>
          <a:ln w="19050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Note that the shape and strengh depends on the effective force </a:t>
            </a:r>
          </a:p>
          <a:p>
            <a:endParaRPr lang="it-IT" b="1">
              <a:solidFill>
                <a:srgbClr val="0099FF"/>
              </a:solidFill>
              <a:latin typeface="Comic Sans MS" pitchFamily="66" charset="0"/>
            </a:endParaRPr>
          </a:p>
          <a:p>
            <a:r>
              <a:rPr lang="it-IT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Calculations of different types are available:</a:t>
            </a:r>
          </a:p>
          <a:p>
            <a:endParaRPr lang="it-IT" b="1">
              <a:solidFill>
                <a:srgbClr val="00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 Microscopic Hartree-Fock + random phase approximation</a:t>
            </a:r>
          </a:p>
          <a:p>
            <a:pPr>
              <a:buFont typeface="Wingdings" pitchFamily="2" charset="2"/>
              <a:buChar char="q"/>
            </a:pPr>
            <a:endParaRPr lang="it-IT" b="1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 Relativistic Quasi particle Random Phase approximation </a:t>
            </a:r>
          </a:p>
        </p:txBody>
      </p:sp>
      <p:graphicFrame>
        <p:nvGraphicFramePr>
          <p:cNvPr id="51211" name="Object 11"/>
          <p:cNvGraphicFramePr>
            <a:graphicFrameLocks noChangeAspect="1"/>
          </p:cNvGraphicFramePr>
          <p:nvPr/>
        </p:nvGraphicFramePr>
        <p:xfrm>
          <a:off x="4827588" y="803275"/>
          <a:ext cx="4083050" cy="2835275"/>
        </p:xfrm>
        <a:graphic>
          <a:graphicData uri="http://schemas.openxmlformats.org/presentationml/2006/ole">
            <p:oleObj spid="_x0000_s231426" name="Graph" r:id="rId4" imgW="4175640" imgH="2900160" progId="Origin50.Graph">
              <p:embed/>
            </p:oleObj>
          </a:graphicData>
        </a:graphic>
      </p:graphicFrame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4067175" y="191611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CCFF33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12725" y="822325"/>
            <a:ext cx="3749675" cy="5518150"/>
            <a:chOff x="134" y="518"/>
            <a:chExt cx="2362" cy="3476"/>
          </a:xfrm>
        </p:grpSpPr>
        <p:sp>
          <p:nvSpPr>
            <p:cNvPr id="51202" name="Rectangle 2"/>
            <p:cNvSpPr>
              <a:spLocks noChangeArrowheads="1"/>
            </p:cNvSpPr>
            <p:nvPr/>
          </p:nvSpPr>
          <p:spPr bwMode="auto">
            <a:xfrm>
              <a:off x="134" y="518"/>
              <a:ext cx="2362" cy="3476"/>
            </a:xfrm>
            <a:prstGeom prst="rect">
              <a:avLst/>
            </a:prstGeom>
            <a:solidFill>
              <a:srgbClr val="CCFFFF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pic>
          <p:nvPicPr>
            <p:cNvPr id="51206" name="Picture 6" descr="5"/>
            <p:cNvPicPr>
              <a:picLocks noChangeAspect="1" noChangeArrowheads="1"/>
            </p:cNvPicPr>
            <p:nvPr/>
          </p:nvPicPr>
          <p:blipFill>
            <a:blip r:embed="rId5" cstate="print">
              <a:lum bright="-6000"/>
            </a:blip>
            <a:srcRect/>
            <a:stretch>
              <a:fillRect/>
            </a:stretch>
          </p:blipFill>
          <p:spPr bwMode="auto">
            <a:xfrm>
              <a:off x="153" y="588"/>
              <a:ext cx="2269" cy="1619"/>
            </a:xfrm>
            <a:prstGeom prst="rect">
              <a:avLst/>
            </a:prstGeom>
            <a:noFill/>
          </p:spPr>
        </p:pic>
        <p:sp>
          <p:nvSpPr>
            <p:cNvPr id="51209" name="AutoShape 9"/>
            <p:cNvSpPr>
              <a:spLocks noChangeArrowheads="1"/>
            </p:cNvSpPr>
            <p:nvPr/>
          </p:nvSpPr>
          <p:spPr bwMode="auto">
            <a:xfrm rot="2405064">
              <a:off x="818" y="1425"/>
              <a:ext cx="496" cy="170"/>
            </a:xfrm>
            <a:prstGeom prst="notchedRightArrow">
              <a:avLst>
                <a:gd name="adj1" fmla="val 50000"/>
                <a:gd name="adj2" fmla="val 72941"/>
              </a:avLst>
            </a:prstGeom>
            <a:solidFill>
              <a:srgbClr val="CC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51213" name="Text Box 13"/>
            <p:cNvSpPr txBox="1">
              <a:spLocks noChangeArrowheads="1"/>
            </p:cNvSpPr>
            <p:nvPr/>
          </p:nvSpPr>
          <p:spPr bwMode="auto">
            <a:xfrm>
              <a:off x="1766" y="858"/>
              <a:ext cx="412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SkI2</a:t>
              </a:r>
            </a:p>
          </p:txBody>
        </p:sp>
        <p:pic>
          <p:nvPicPr>
            <p:cNvPr id="51214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 b="50153"/>
            <a:stretch>
              <a:fillRect/>
            </a:stretch>
          </p:blipFill>
          <p:spPr bwMode="auto">
            <a:xfrm>
              <a:off x="431" y="2251"/>
              <a:ext cx="2041" cy="1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208" name="Rectangle 8" descr="Puntini ravvicinati"/>
            <p:cNvSpPr>
              <a:spLocks noChangeArrowheads="1"/>
            </p:cNvSpPr>
            <p:nvPr/>
          </p:nvSpPr>
          <p:spPr bwMode="auto">
            <a:xfrm>
              <a:off x="1104" y="693"/>
              <a:ext cx="259" cy="2889"/>
            </a:xfrm>
            <a:prstGeom prst="rect">
              <a:avLst/>
            </a:prstGeom>
            <a:noFill/>
            <a:ln w="38100" algn="ctr">
              <a:solidFill>
                <a:srgbClr val="99FF33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51210" name="AutoShape 10"/>
            <p:cNvSpPr>
              <a:spLocks noChangeArrowheads="1"/>
            </p:cNvSpPr>
            <p:nvPr/>
          </p:nvSpPr>
          <p:spPr bwMode="auto">
            <a:xfrm rot="2405064">
              <a:off x="612" y="3203"/>
              <a:ext cx="496" cy="170"/>
            </a:xfrm>
            <a:prstGeom prst="notchedRightArrow">
              <a:avLst>
                <a:gd name="adj1" fmla="val 50000"/>
                <a:gd name="adj2" fmla="val 72941"/>
              </a:avLst>
            </a:prstGeom>
            <a:solidFill>
              <a:srgbClr val="CC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rho_-&#10;\end{displaymath}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48"/>
  <p:tag name="BOXHEIGHT" val="200"/>
  <p:tag name="BOXFONT" val="10"/>
  <p:tag name="BOXWRAP" val="Falso"/>
  <p:tag name="WORKAROUNDTRANSPARENCYBUG" val="Falso"/>
  <p:tag name="ALLOWFONTSUBSTITUTION" val="Falso"/>
  <p:tag name="BITMAPFORMAT" val="pngmono"/>
  <p:tag name="ORIGWIDTH" val="23"/>
  <p:tag name="PICTUREFILESIZE" val="9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rho&#10;\end{displaymath}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48"/>
  <p:tag name="BOXHEIGHT" val="200"/>
  <p:tag name="BOXFONT" val="10"/>
  <p:tag name="BOXWRAP" val="Falso"/>
  <p:tag name="WORKAROUNDTRANSPARENCYBUG" val="Falso"/>
  <p:tag name="ALLOWFONTSUBSTITUTION" val="Falso"/>
  <p:tag name="BITMAPFORMAT" val="pngmono"/>
  <p:tag name="ORIGWIDTH" val="11"/>
  <p:tag name="PICTUREFILESIZE" val="8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E&#10;\end{displaymath}&#10;\end{document}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48"/>
  <p:tag name="BOXHEIGHT" val="200"/>
  <p:tag name="BOXFONT" val="10"/>
  <p:tag name="BOXWRAP" val="Falso"/>
  <p:tag name="WORKAROUNDTRANSPARENCYBUG" val="Falso"/>
  <p:tag name="ALLOWFONTSUBSTITUTION" val="Falso"/>
  <p:tag name="BITMAPFORMAT" val="pngmono"/>
  <p:tag name="ORIGWIDTH" val="16"/>
  <p:tag name="PICTUREFILESIZE" val="8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Gamma^{\uparrow}_{\gamma_0} = &#10;\frac{1}{3\pi^2(\hbar c)^2}E^2 \sigma_{int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4"/>
  <p:tag name="BOXHEIGHT" val="297"/>
  <p:tag name="BOXFONT" val="10"/>
  <p:tag name="BOXWRAP" val="False"/>
  <p:tag name="WORKAROUNDTRANSPARENCYBUG" val="False"/>
  <p:tag name="ALLOWFONTSUBSTITUTION" val="False"/>
  <p:tag name="BITMAPFORMAT" val="pngmono"/>
  <p:tag name="ORIGWIDTH" val="97"/>
  <p:tag name="PICTUREFILESIZE" val="54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frac{\Gamma^{\downarrow}}{\Gamma} \simeq 1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4"/>
  <p:tag name="BOXHEIGHT" val="297"/>
  <p:tag name="BOXFONT" val="10"/>
  <p:tag name="BOXWRAP" val="False"/>
  <p:tag name="WORKAROUNDTRANSPARENCYBUG" val="False"/>
  <p:tag name="ALLOWFONTSUBSTITUTION" val="False"/>
  <p:tag name="BITMAPFORMAT" val="pngmono"/>
  <p:tag name="ORIGWIDTH" val="30"/>
  <p:tag name="PICTUREFILESIZE" val="8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frac{\Gamma^{\downarrow}}{\Gamma} &lt; 1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4"/>
  <p:tag name="BOXHEIGHT" val="297"/>
  <p:tag name="BOXFONT" val="10"/>
  <p:tag name="BOXWRAP" val="False"/>
  <p:tag name="WORKAROUNDTRANSPARENCYBUG" val="False"/>
  <p:tag name="ALLOWFONTSUBSTITUTION" val="False"/>
  <p:tag name="BITMAPFORMAT" val="pngmono"/>
  <p:tag name="ORIGWIDTH" val="30"/>
  <p:tag name="PICTUREFILESIZE" val="949"/>
</p:tagLst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3209</Words>
  <Application>Microsoft Office PowerPoint</Application>
  <PresentationFormat>Presentazione su schermo (4:3)</PresentationFormat>
  <Paragraphs>595</Paragraphs>
  <Slides>37</Slides>
  <Notes>37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37</vt:i4>
      </vt:variant>
    </vt:vector>
  </HeadingPairs>
  <TitlesOfParts>
    <vt:vector size="42" baseType="lpstr">
      <vt:lpstr>Struttura predefinita</vt:lpstr>
      <vt:lpstr>Equation</vt:lpstr>
      <vt:lpstr>Equazione</vt:lpstr>
      <vt:lpstr>Graph</vt:lpstr>
      <vt:lpstr>Grafico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Franco</dc:creator>
  <cp:lastModifiedBy>oliver</cp:lastModifiedBy>
  <cp:revision>164</cp:revision>
  <dcterms:created xsi:type="dcterms:W3CDTF">2008-09-24T08:09:41Z</dcterms:created>
  <dcterms:modified xsi:type="dcterms:W3CDTF">2010-05-06T06:39:02Z</dcterms:modified>
</cp:coreProperties>
</file>